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10/16/2023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1200" b="1" u="sng" dirty="0">
                <a:solidFill>
                  <a:schemeClr val="tx1"/>
                </a:solidFill>
              </a:rPr>
              <a:t>Nursing </a:t>
            </a:r>
          </a:p>
          <a:p>
            <a:pPr marL="0" marR="0" algn="l">
              <a:lnSpc>
                <a:spcPct val="107000"/>
              </a:lnSpc>
              <a:spcBef>
                <a:spcPts val="0"/>
              </a:spcBef>
              <a:spcAft>
                <a:spcPts val="0"/>
              </a:spcAft>
            </a:pPr>
            <a:r>
              <a:rPr lang="en-US" sz="1200" dirty="0">
                <a:solidFill>
                  <a:schemeClr val="tx1"/>
                </a:solidFill>
              </a:rPr>
              <a:t>The maximum number of hours awarded for this Continuing Nursing Education activity </a:t>
            </a:r>
            <a:r>
              <a:rPr lang="en-US" sz="1200">
                <a:solidFill>
                  <a:schemeClr val="tx1"/>
                </a:solidFill>
              </a:rPr>
              <a:t>is 1.0 contact </a:t>
            </a:r>
            <a:r>
              <a:rPr lang="en-US" sz="1200" dirty="0">
                <a:solidFill>
                  <a:schemeClr val="tx1"/>
                </a:solidFill>
              </a:rPr>
              <a:t>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3108</TotalTime>
  <Words>287</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2023-10-16T13:11:15Z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