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11/13/2023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11/13/2023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1.0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2868</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51</cp:revision>
  <dcterms:created xsi:type="dcterms:W3CDTF">2010-08-03T12:49:34Z</dcterms:created>
  <dcterms:modified xsi:type="dcterms:W3CDTF">2023-11-13T16:10:35Z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2022-12-28T16:36:49Z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4d852881-d41a-41a1-8b34-f42788eab1ee</vt:lpwstr>
  </property>
  <property fmtid="{D5CDD505-2E9C-101B-9397-08002B2CF9AE}" pid="8" name="MSIP_Label_5e4b1be8-281e-475d-98b0-21c3457e5a46_ContentBits">
    <vt:lpwstr>0</vt:lpwstr>
  </property>
</Properties>
</file>