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1.0 contact hours.</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2883</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2023-11-15T16:17:21Z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2023-08-11T18:09:24Z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5723b2ba-998b-4f3f-a128-0bf49e8461da</vt:lpwstr>
  </property>
  <property fmtid="{D5CDD505-2E9C-101B-9397-08002B2CF9AE}" pid="8" name="MSIP_Label_5e4b1be8-281e-475d-98b0-21c3457e5a46_ContentBits">
    <vt:lpwstr>0</vt:lpwstr>
  </property>
</Properties>
</file>