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12/20/2023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12/20/2023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12/20/2023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12/20/2023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12/20/2023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12/20/2023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12/20/2023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12/20/2023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12/20/2023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12/20/2023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12/20/2023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12/20/2023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12/20/2023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2023-12-20T15:56:48Z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2023-12-20T15:56:35Z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e3b822e6-a086-4daf-ba3b-3da7256d809a</vt:lpwstr>
  </property>
  <property fmtid="{D5CDD505-2E9C-101B-9397-08002B2CF9AE}" pid="8" name="MSIP_Label_5e4b1be8-281e-475d-98b0-21c3457e5a46_ContentBits">
    <vt:lpwstr>0</vt:lpwstr>
  </property>
</Properties>
</file>