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
  </p:notesMasterIdLst>
  <p:sldIdLst>
    <p:sldId id="256" r:id="rId3"/>
    <p:sldId id="851" r:id="rId4"/>
    <p:sldId id="262" r:id="rId5"/>
    <p:sldId id="853" r:id="rId6"/>
    <p:sldId id="223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3" autoAdjust="0"/>
    <p:restoredTop sz="94660"/>
  </p:normalViewPr>
  <p:slideViewPr>
    <p:cSldViewPr snapToGrid="0">
      <p:cViewPr varScale="1">
        <p:scale>
          <a:sx n="57" d="100"/>
          <a:sy n="57" d="100"/>
        </p:scale>
        <p:origin x="60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A757DC-B874-42FF-9F42-B3061F15E9A0}" type="datetimeFigureOut">
              <a:rPr lang="en-US" smtClean="0"/>
              <a:t>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363E02-F3BD-475B-99B9-7B59B200377E}" type="slidenum">
              <a:rPr lang="en-US" smtClean="0"/>
              <a:t>‹#›</a:t>
            </a:fld>
            <a:endParaRPr lang="en-US"/>
          </a:p>
        </p:txBody>
      </p:sp>
    </p:spTree>
    <p:extLst>
      <p:ext uri="{BB962C8B-B14F-4D97-AF65-F5344CB8AC3E}">
        <p14:creationId xmlns:p14="http://schemas.microsoft.com/office/powerpoint/2010/main" val="3524395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FB665-9F59-465B-BAA2-4D7EFC3E18FD}" type="slidenum">
              <a:rPr lang="en-US" smtClean="0"/>
              <a:t>2</a:t>
            </a:fld>
            <a:endParaRPr lang="en-US"/>
          </a:p>
        </p:txBody>
      </p:sp>
    </p:spTree>
    <p:extLst>
      <p:ext uri="{BB962C8B-B14F-4D97-AF65-F5344CB8AC3E}">
        <p14:creationId xmlns:p14="http://schemas.microsoft.com/office/powerpoint/2010/main" val="456278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conflicts of interest</a:t>
            </a:r>
          </a:p>
        </p:txBody>
      </p:sp>
      <p:sp>
        <p:nvSpPr>
          <p:cNvPr id="4" name="Slide Number Placeholder 3"/>
          <p:cNvSpPr>
            <a:spLocks noGrp="1"/>
          </p:cNvSpPr>
          <p:nvPr>
            <p:ph type="sldNum" sz="quarter" idx="10"/>
          </p:nvPr>
        </p:nvSpPr>
        <p:spPr/>
        <p:txBody>
          <a:bodyPr/>
          <a:lstStyle/>
          <a:p>
            <a:fld id="{8E1FB665-9F59-465B-BAA2-4D7EFC3E18FD}" type="slidenum">
              <a:rPr lang="en-US" smtClean="0"/>
              <a:t>3</a:t>
            </a:fld>
            <a:endParaRPr lang="en-US" dirty="0"/>
          </a:p>
        </p:txBody>
      </p:sp>
    </p:spTree>
    <p:extLst>
      <p:ext uri="{BB962C8B-B14F-4D97-AF65-F5344CB8AC3E}">
        <p14:creationId xmlns:p14="http://schemas.microsoft.com/office/powerpoint/2010/main" val="1831130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65887" rtl="0" eaLnBrk="1" fontAlgn="auto" latinLnBrk="0" hangingPunct="1">
              <a:lnSpc>
                <a:spcPct val="100000"/>
              </a:lnSpc>
              <a:spcBef>
                <a:spcPts val="0"/>
              </a:spcBef>
              <a:spcAft>
                <a:spcPts val="0"/>
              </a:spcAft>
              <a:buClrTx/>
              <a:buSzTx/>
              <a:buFontTx/>
              <a:buNone/>
              <a:tabLst/>
              <a:defRPr/>
            </a:pPr>
            <a:fld id="{8E1FB665-9F59-465B-BAA2-4D7EFC3E18FD}" type="slidenum">
              <a:rPr kumimoji="0" lang="en-US" sz="1100" b="0" i="0" u="none" strike="noStrike" kern="1200" cap="none" spc="0" normalizeH="0" baseline="0" noProof="0">
                <a:ln>
                  <a:noFill/>
                </a:ln>
                <a:solidFill>
                  <a:prstClr val="black"/>
                </a:solidFill>
                <a:effectLst/>
                <a:uLnTx/>
                <a:uFillTx/>
                <a:latin typeface="Calibri"/>
                <a:ea typeface="+mn-ea"/>
                <a:cs typeface="+mn-cs"/>
              </a:rPr>
              <a:pPr marL="0" marR="0" lvl="0" indent="0" algn="r" defTabSz="465887" rtl="0" eaLnBrk="1" fontAlgn="auto" latinLnBrk="0" hangingPunct="1">
                <a:lnSpc>
                  <a:spcPct val="100000"/>
                </a:lnSpc>
                <a:spcBef>
                  <a:spcPts val="0"/>
                </a:spcBef>
                <a:spcAft>
                  <a:spcPts val="0"/>
                </a:spcAft>
                <a:buClrTx/>
                <a:buSzTx/>
                <a:buFontTx/>
                <a:buNone/>
                <a:tabLst/>
                <a:defRPr/>
              </a:pPr>
              <a:t>5</a:t>
            </a:fld>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81361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A17E8-4CB2-51F7-9E31-A1494D05CE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AC5C493-F08B-FD85-CE19-1DF83442E6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7477C9-3D62-1EAB-610F-AB4EDD7D5D5B}"/>
              </a:ext>
            </a:extLst>
          </p:cNvPr>
          <p:cNvSpPr>
            <a:spLocks noGrp="1"/>
          </p:cNvSpPr>
          <p:nvPr>
            <p:ph type="dt" sz="half" idx="10"/>
          </p:nvPr>
        </p:nvSpPr>
        <p:spPr/>
        <p:txBody>
          <a:bodyPr/>
          <a:lstStyle/>
          <a:p>
            <a:fld id="{A8489F68-16E2-4112-8E30-F49A5C64ACD3}" type="datetimeFigureOut">
              <a:rPr lang="en-US" smtClean="0"/>
              <a:t>1/4/2024</a:t>
            </a:fld>
            <a:endParaRPr lang="en-US"/>
          </a:p>
        </p:txBody>
      </p:sp>
      <p:sp>
        <p:nvSpPr>
          <p:cNvPr id="5" name="Footer Placeholder 4">
            <a:extLst>
              <a:ext uri="{FF2B5EF4-FFF2-40B4-BE49-F238E27FC236}">
                <a16:creationId xmlns:a16="http://schemas.microsoft.com/office/drawing/2014/main" id="{75306E2D-E9DD-532A-C882-4415792910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3855FF-DC54-52CC-E152-B6E5669143D2}"/>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355383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8CE8C-AFEA-2411-D16C-7A4201E73F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187762-1B83-43C1-58C6-59C6E65E0B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C4CC9D-932E-C4FD-7F17-365CB863B421}"/>
              </a:ext>
            </a:extLst>
          </p:cNvPr>
          <p:cNvSpPr>
            <a:spLocks noGrp="1"/>
          </p:cNvSpPr>
          <p:nvPr>
            <p:ph type="dt" sz="half" idx="10"/>
          </p:nvPr>
        </p:nvSpPr>
        <p:spPr/>
        <p:txBody>
          <a:bodyPr/>
          <a:lstStyle/>
          <a:p>
            <a:fld id="{A8489F68-16E2-4112-8E30-F49A5C64ACD3}" type="datetimeFigureOut">
              <a:rPr lang="en-US" smtClean="0"/>
              <a:t>1/4/2024</a:t>
            </a:fld>
            <a:endParaRPr lang="en-US"/>
          </a:p>
        </p:txBody>
      </p:sp>
      <p:sp>
        <p:nvSpPr>
          <p:cNvPr id="5" name="Footer Placeholder 4">
            <a:extLst>
              <a:ext uri="{FF2B5EF4-FFF2-40B4-BE49-F238E27FC236}">
                <a16:creationId xmlns:a16="http://schemas.microsoft.com/office/drawing/2014/main" id="{D95D89C9-B2BD-3592-52F6-D55EF2EBA4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AA6432-981B-6FB4-4281-FEE6A7B42FBB}"/>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81411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C17B0B-5FB9-2DC4-013E-71D39641F6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69C573C-882D-B074-F16A-314B5A7EDA2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4C05F4-7AD8-8E4F-910F-890D08AA8EB9}"/>
              </a:ext>
            </a:extLst>
          </p:cNvPr>
          <p:cNvSpPr>
            <a:spLocks noGrp="1"/>
          </p:cNvSpPr>
          <p:nvPr>
            <p:ph type="dt" sz="half" idx="10"/>
          </p:nvPr>
        </p:nvSpPr>
        <p:spPr/>
        <p:txBody>
          <a:bodyPr/>
          <a:lstStyle/>
          <a:p>
            <a:fld id="{A8489F68-16E2-4112-8E30-F49A5C64ACD3}" type="datetimeFigureOut">
              <a:rPr lang="en-US" smtClean="0"/>
              <a:t>1/4/2024</a:t>
            </a:fld>
            <a:endParaRPr lang="en-US"/>
          </a:p>
        </p:txBody>
      </p:sp>
      <p:sp>
        <p:nvSpPr>
          <p:cNvPr id="5" name="Footer Placeholder 4">
            <a:extLst>
              <a:ext uri="{FF2B5EF4-FFF2-40B4-BE49-F238E27FC236}">
                <a16:creationId xmlns:a16="http://schemas.microsoft.com/office/drawing/2014/main" id="{8EBE4628-D26E-9DA4-58C1-5ACD093D05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BC1100-C126-110B-6117-6357AD3E045A}"/>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645321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0F9626-60FC-43C1-97DF-A0826EB1E21B}" type="datetime1">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4155956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9DBDDB-D8F9-402E-B6DA-E8D91D4E791A}" type="datetime1">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3310956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74CCE1-4498-41BA-BEEB-D7F6055446D9}" type="datetime1">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42324991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3F6309-896E-4182-9CC1-46ECD8D09A8A}" type="datetime1">
              <a:rPr lang="en-US" smtClean="0"/>
              <a:t>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3874565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3ADE0F-CA04-41D2-B963-A716E7544636}" type="datetime1">
              <a:rPr lang="en-US" smtClean="0"/>
              <a:t>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16193384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D53D97-A27E-4C67-A07F-C83B1BA24802}" type="datetime1">
              <a:rPr lang="en-US" smtClean="0"/>
              <a:t>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13458114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0F60EE-5BC7-4B7D-9FFE-F39CB31D31D7}" type="datetime1">
              <a:rPr lang="en-US" smtClean="0"/>
              <a:t>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17246813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E7316D-1B62-4D2E-9424-E4CDA79AD4D9}" type="datetime1">
              <a:rPr lang="en-US" smtClean="0"/>
              <a:t>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49714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401BC-7E0E-7E52-3CE3-05521C1F04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16809A-6FC3-2372-DC3D-D3D6AD56F8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8EA4A8-7ADB-0590-9256-B6BFCC4AFDBE}"/>
              </a:ext>
            </a:extLst>
          </p:cNvPr>
          <p:cNvSpPr>
            <a:spLocks noGrp="1"/>
          </p:cNvSpPr>
          <p:nvPr>
            <p:ph type="dt" sz="half" idx="10"/>
          </p:nvPr>
        </p:nvSpPr>
        <p:spPr/>
        <p:txBody>
          <a:bodyPr/>
          <a:lstStyle/>
          <a:p>
            <a:fld id="{A8489F68-16E2-4112-8E30-F49A5C64ACD3}" type="datetimeFigureOut">
              <a:rPr lang="en-US" smtClean="0"/>
              <a:t>1/4/2024</a:t>
            </a:fld>
            <a:endParaRPr lang="en-US"/>
          </a:p>
        </p:txBody>
      </p:sp>
      <p:sp>
        <p:nvSpPr>
          <p:cNvPr id="5" name="Footer Placeholder 4">
            <a:extLst>
              <a:ext uri="{FF2B5EF4-FFF2-40B4-BE49-F238E27FC236}">
                <a16:creationId xmlns:a16="http://schemas.microsoft.com/office/drawing/2014/main" id="{3CCE1A0D-8522-4AFC-AB9C-8E366D06C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261A14-92E2-7E96-942B-AE5CC9F83B48}"/>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42602062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E96AD9-F0FA-4A0F-9FA7-03B041B496A8}" type="datetime1">
              <a:rPr lang="en-US" smtClean="0"/>
              <a:t>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37298661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294B2E-943E-493A-9BC6-CFDAA445EC40}" type="datetime1">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32481119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C39351-CFA8-4282-A845-6E3DD637AA52}" type="datetime1">
              <a:rPr lang="en-US" smtClean="0"/>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2827600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068D8-27B8-DDD4-F4F6-F677853A8B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7A7BC5-8806-042B-6880-99BF9406C3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ED72C3-3C43-EAA9-09CE-84246FC57F06}"/>
              </a:ext>
            </a:extLst>
          </p:cNvPr>
          <p:cNvSpPr>
            <a:spLocks noGrp="1"/>
          </p:cNvSpPr>
          <p:nvPr>
            <p:ph type="dt" sz="half" idx="10"/>
          </p:nvPr>
        </p:nvSpPr>
        <p:spPr/>
        <p:txBody>
          <a:bodyPr/>
          <a:lstStyle/>
          <a:p>
            <a:fld id="{A8489F68-16E2-4112-8E30-F49A5C64ACD3}" type="datetimeFigureOut">
              <a:rPr lang="en-US" smtClean="0"/>
              <a:t>1/4/2024</a:t>
            </a:fld>
            <a:endParaRPr lang="en-US"/>
          </a:p>
        </p:txBody>
      </p:sp>
      <p:sp>
        <p:nvSpPr>
          <p:cNvPr id="5" name="Footer Placeholder 4">
            <a:extLst>
              <a:ext uri="{FF2B5EF4-FFF2-40B4-BE49-F238E27FC236}">
                <a16:creationId xmlns:a16="http://schemas.microsoft.com/office/drawing/2014/main" id="{5E5D0659-658B-99BE-C9D9-21211C5321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DE064A-053A-226F-9611-AB2B77B790F3}"/>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788007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D1A93-FAD0-B653-050D-87ED177B92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EB1A41-B436-5F80-D9CE-34C405E1CC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680A2F-EE8A-DE03-5A0C-B3E7E46C85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EC66E4-2D78-C15C-37D3-C8188AD66932}"/>
              </a:ext>
            </a:extLst>
          </p:cNvPr>
          <p:cNvSpPr>
            <a:spLocks noGrp="1"/>
          </p:cNvSpPr>
          <p:nvPr>
            <p:ph type="dt" sz="half" idx="10"/>
          </p:nvPr>
        </p:nvSpPr>
        <p:spPr/>
        <p:txBody>
          <a:bodyPr/>
          <a:lstStyle/>
          <a:p>
            <a:fld id="{A8489F68-16E2-4112-8E30-F49A5C64ACD3}" type="datetimeFigureOut">
              <a:rPr lang="en-US" smtClean="0"/>
              <a:t>1/4/2024</a:t>
            </a:fld>
            <a:endParaRPr lang="en-US"/>
          </a:p>
        </p:txBody>
      </p:sp>
      <p:sp>
        <p:nvSpPr>
          <p:cNvPr id="6" name="Footer Placeholder 5">
            <a:extLst>
              <a:ext uri="{FF2B5EF4-FFF2-40B4-BE49-F238E27FC236}">
                <a16:creationId xmlns:a16="http://schemas.microsoft.com/office/drawing/2014/main" id="{00AC9218-0AC7-69B6-98DC-6107966465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4AF58E-ADEE-DFE4-95D0-086C3BCF9440}"/>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745112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7AB76-47C5-A377-B658-7936BA411AA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06D274-102C-66AB-D619-95B53E8D6C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D697F9-5516-4362-E894-874738399A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C53B27-4031-ED91-FF66-ACB1DF1321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B938E-9795-C35F-0B6D-89B063636B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489317-AFA2-2D60-9E6C-995FCF708871}"/>
              </a:ext>
            </a:extLst>
          </p:cNvPr>
          <p:cNvSpPr>
            <a:spLocks noGrp="1"/>
          </p:cNvSpPr>
          <p:nvPr>
            <p:ph type="dt" sz="half" idx="10"/>
          </p:nvPr>
        </p:nvSpPr>
        <p:spPr/>
        <p:txBody>
          <a:bodyPr/>
          <a:lstStyle/>
          <a:p>
            <a:fld id="{A8489F68-16E2-4112-8E30-F49A5C64ACD3}" type="datetimeFigureOut">
              <a:rPr lang="en-US" smtClean="0"/>
              <a:t>1/4/2024</a:t>
            </a:fld>
            <a:endParaRPr lang="en-US"/>
          </a:p>
        </p:txBody>
      </p:sp>
      <p:sp>
        <p:nvSpPr>
          <p:cNvPr id="8" name="Footer Placeholder 7">
            <a:extLst>
              <a:ext uri="{FF2B5EF4-FFF2-40B4-BE49-F238E27FC236}">
                <a16:creationId xmlns:a16="http://schemas.microsoft.com/office/drawing/2014/main" id="{39BB8E2D-CDC0-4B32-014F-326FF98C581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36FF426-31EA-D4F3-41DF-C753EAFDC429}"/>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349153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0194B-7F82-C504-BDB6-73797F38579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E2F619-B26C-672A-DE66-07A4A167D89B}"/>
              </a:ext>
            </a:extLst>
          </p:cNvPr>
          <p:cNvSpPr>
            <a:spLocks noGrp="1"/>
          </p:cNvSpPr>
          <p:nvPr>
            <p:ph type="dt" sz="half" idx="10"/>
          </p:nvPr>
        </p:nvSpPr>
        <p:spPr/>
        <p:txBody>
          <a:bodyPr/>
          <a:lstStyle/>
          <a:p>
            <a:fld id="{A8489F68-16E2-4112-8E30-F49A5C64ACD3}" type="datetimeFigureOut">
              <a:rPr lang="en-US" smtClean="0"/>
              <a:t>1/4/2024</a:t>
            </a:fld>
            <a:endParaRPr lang="en-US"/>
          </a:p>
        </p:txBody>
      </p:sp>
      <p:sp>
        <p:nvSpPr>
          <p:cNvPr id="4" name="Footer Placeholder 3">
            <a:extLst>
              <a:ext uri="{FF2B5EF4-FFF2-40B4-BE49-F238E27FC236}">
                <a16:creationId xmlns:a16="http://schemas.microsoft.com/office/drawing/2014/main" id="{A3EFA79B-16D3-4502-674A-EFA9BDAD23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5E8D64-FCF3-9A92-4BD0-C549F0F4A478}"/>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175294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D0FB54-47FB-DFE2-434F-8FE74CA3FA0C}"/>
              </a:ext>
            </a:extLst>
          </p:cNvPr>
          <p:cNvSpPr>
            <a:spLocks noGrp="1"/>
          </p:cNvSpPr>
          <p:nvPr>
            <p:ph type="dt" sz="half" idx="10"/>
          </p:nvPr>
        </p:nvSpPr>
        <p:spPr/>
        <p:txBody>
          <a:bodyPr/>
          <a:lstStyle/>
          <a:p>
            <a:fld id="{A8489F68-16E2-4112-8E30-F49A5C64ACD3}" type="datetimeFigureOut">
              <a:rPr lang="en-US" smtClean="0"/>
              <a:t>1/4/2024</a:t>
            </a:fld>
            <a:endParaRPr lang="en-US"/>
          </a:p>
        </p:txBody>
      </p:sp>
      <p:sp>
        <p:nvSpPr>
          <p:cNvPr id="3" name="Footer Placeholder 2">
            <a:extLst>
              <a:ext uri="{FF2B5EF4-FFF2-40B4-BE49-F238E27FC236}">
                <a16:creationId xmlns:a16="http://schemas.microsoft.com/office/drawing/2014/main" id="{AE2B930F-3102-6352-350B-F7C2290056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984C881-8631-1C56-4AB1-24B412CFAC4C}"/>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1128615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33022-5EF9-E474-156E-041979C853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DF46C3-1529-78BA-BA16-50FC927099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882BEB-AB0C-4E32-9E07-55E1E975BB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A90FD8-448B-0633-4471-5DDDEB48AD01}"/>
              </a:ext>
            </a:extLst>
          </p:cNvPr>
          <p:cNvSpPr>
            <a:spLocks noGrp="1"/>
          </p:cNvSpPr>
          <p:nvPr>
            <p:ph type="dt" sz="half" idx="10"/>
          </p:nvPr>
        </p:nvSpPr>
        <p:spPr/>
        <p:txBody>
          <a:bodyPr/>
          <a:lstStyle/>
          <a:p>
            <a:fld id="{A8489F68-16E2-4112-8E30-F49A5C64ACD3}" type="datetimeFigureOut">
              <a:rPr lang="en-US" smtClean="0"/>
              <a:t>1/4/2024</a:t>
            </a:fld>
            <a:endParaRPr lang="en-US"/>
          </a:p>
        </p:txBody>
      </p:sp>
      <p:sp>
        <p:nvSpPr>
          <p:cNvPr id="6" name="Footer Placeholder 5">
            <a:extLst>
              <a:ext uri="{FF2B5EF4-FFF2-40B4-BE49-F238E27FC236}">
                <a16:creationId xmlns:a16="http://schemas.microsoft.com/office/drawing/2014/main" id="{AEF0BC78-E863-C36C-3C41-DA5EEC3C23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7B1A6-D07F-7463-2A2D-25648D60DDCC}"/>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97126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7D43F-8BEE-1B13-F4D1-C19EC748B3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8BD7CF-3368-3DF0-7B2A-235D4C7714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69BEDD-731D-A440-5819-A2D5F794E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DFD5A0-88BB-77C8-0526-40614E651DE6}"/>
              </a:ext>
            </a:extLst>
          </p:cNvPr>
          <p:cNvSpPr>
            <a:spLocks noGrp="1"/>
          </p:cNvSpPr>
          <p:nvPr>
            <p:ph type="dt" sz="half" idx="10"/>
          </p:nvPr>
        </p:nvSpPr>
        <p:spPr/>
        <p:txBody>
          <a:bodyPr/>
          <a:lstStyle/>
          <a:p>
            <a:fld id="{A8489F68-16E2-4112-8E30-F49A5C64ACD3}" type="datetimeFigureOut">
              <a:rPr lang="en-US" smtClean="0"/>
              <a:t>1/4/2024</a:t>
            </a:fld>
            <a:endParaRPr lang="en-US"/>
          </a:p>
        </p:txBody>
      </p:sp>
      <p:sp>
        <p:nvSpPr>
          <p:cNvPr id="6" name="Footer Placeholder 5">
            <a:extLst>
              <a:ext uri="{FF2B5EF4-FFF2-40B4-BE49-F238E27FC236}">
                <a16:creationId xmlns:a16="http://schemas.microsoft.com/office/drawing/2014/main" id="{58383886-35FE-E186-EFE4-D45681C728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F35A8B-3579-FF92-4A87-7A09EAB1022E}"/>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731216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E82E71-9C64-9725-70EB-1D6B802FFC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DB395C-3A1F-DD49-2F34-FF5393727F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B3212-1BAB-407C-8B74-135204DC82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89F68-16E2-4112-8E30-F49A5C64ACD3}" type="datetimeFigureOut">
              <a:rPr lang="en-US" smtClean="0"/>
              <a:t>1/4/2024</a:t>
            </a:fld>
            <a:endParaRPr lang="en-US"/>
          </a:p>
        </p:txBody>
      </p:sp>
      <p:sp>
        <p:nvSpPr>
          <p:cNvPr id="5" name="Footer Placeholder 4">
            <a:extLst>
              <a:ext uri="{FF2B5EF4-FFF2-40B4-BE49-F238E27FC236}">
                <a16:creationId xmlns:a16="http://schemas.microsoft.com/office/drawing/2014/main" id="{A1666657-6748-3BC0-2B2F-F13548AE25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3030F0F-F3CD-61DF-5A61-8CEE3E2B8C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AEE631-0E85-475B-A212-7CCB963B3266}" type="slidenum">
              <a:rPr lang="en-US" smtClean="0"/>
              <a:t>‹#›</a:t>
            </a:fld>
            <a:endParaRPr lang="en-US"/>
          </a:p>
        </p:txBody>
      </p:sp>
    </p:spTree>
    <p:extLst>
      <p:ext uri="{BB962C8B-B14F-4D97-AF65-F5344CB8AC3E}">
        <p14:creationId xmlns:p14="http://schemas.microsoft.com/office/powerpoint/2010/main" val="1709495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60DF1-CB28-4814-930A-D4D5F18B14CC}" type="datetime1">
              <a:rPr lang="en-US" smtClean="0"/>
              <a:t>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02DB14-2E34-4DC2-BD26-090D2955C2C4}" type="slidenum">
              <a:rPr lang="en-US" smtClean="0"/>
              <a:t>‹#›</a:t>
            </a:fld>
            <a:endParaRPr lang="en-US"/>
          </a:p>
        </p:txBody>
      </p:sp>
    </p:spTree>
    <p:extLst>
      <p:ext uri="{BB962C8B-B14F-4D97-AF65-F5344CB8AC3E}">
        <p14:creationId xmlns:p14="http://schemas.microsoft.com/office/powerpoint/2010/main" val="3786175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urveymonkey.com/r/WZVHLZ6"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hyperlink" Target="https://cce.upmc.com/"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A96E9-6DCE-D5B5-1560-7BAFBD88ABAA}"/>
              </a:ext>
            </a:extLst>
          </p:cNvPr>
          <p:cNvSpPr>
            <a:spLocks noGrp="1"/>
          </p:cNvSpPr>
          <p:nvPr>
            <p:ph type="ctrTitle"/>
          </p:nvPr>
        </p:nvSpPr>
        <p:spPr>
          <a:xfrm>
            <a:off x="540026" y="1112424"/>
            <a:ext cx="11277600" cy="2387600"/>
          </a:xfrm>
        </p:spPr>
        <p:txBody>
          <a:bodyPr/>
          <a:lstStyle/>
          <a:p>
            <a:r>
              <a:rPr lang="en-US" dirty="0"/>
              <a:t>CEU Slides for January 11, 2024</a:t>
            </a:r>
          </a:p>
        </p:txBody>
      </p:sp>
      <p:sp>
        <p:nvSpPr>
          <p:cNvPr id="3" name="Subtitle 2">
            <a:extLst>
              <a:ext uri="{FF2B5EF4-FFF2-40B4-BE49-F238E27FC236}">
                <a16:creationId xmlns:a16="http://schemas.microsoft.com/office/drawing/2014/main" id="{21B7B399-7375-D9EA-0FF0-5A85EA7281D4}"/>
              </a:ext>
            </a:extLst>
          </p:cNvPr>
          <p:cNvSpPr>
            <a:spLocks noGrp="1"/>
          </p:cNvSpPr>
          <p:nvPr>
            <p:ph type="subTitle" idx="1"/>
          </p:nvPr>
        </p:nvSpPr>
        <p:spPr/>
        <p:txBody>
          <a:bodyPr/>
          <a:lstStyle/>
          <a:p>
            <a:r>
              <a:rPr lang="en-US" dirty="0">
                <a:solidFill>
                  <a:srgbClr val="2F2F2F"/>
                </a:solidFill>
                <a:latin typeface="muli"/>
              </a:rPr>
              <a:t>Utilizing Supervision and Interprofessional Collaboration </a:t>
            </a:r>
          </a:p>
          <a:p>
            <a:r>
              <a:rPr lang="en-US" dirty="0">
                <a:solidFill>
                  <a:srgbClr val="2F2F2F"/>
                </a:solidFill>
                <a:latin typeface="muli"/>
              </a:rPr>
              <a:t>BH Fellows Program</a:t>
            </a:r>
            <a:endParaRPr lang="en-US" dirty="0"/>
          </a:p>
        </p:txBody>
      </p:sp>
    </p:spTree>
    <p:extLst>
      <p:ext uri="{BB962C8B-B14F-4D97-AF65-F5344CB8AC3E}">
        <p14:creationId xmlns:p14="http://schemas.microsoft.com/office/powerpoint/2010/main" val="1559204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6">
                    <a:lumMod val="75000"/>
                  </a:schemeClr>
                </a:solidFill>
                <a:latin typeface="Franklin Gothic Demi" panose="020B0703020102020204" pitchFamily="34" charset="0"/>
              </a:rPr>
              <a:t>Continuing Education Information</a:t>
            </a:r>
            <a:endParaRPr lang="en-US" dirty="0">
              <a:solidFill>
                <a:schemeClr val="accent6">
                  <a:lumMod val="75000"/>
                </a:schemeClr>
              </a:solidFill>
            </a:endParaRPr>
          </a:p>
        </p:txBody>
      </p:sp>
      <p:sp>
        <p:nvSpPr>
          <p:cNvPr id="7" name="Content Placeholder 6"/>
          <p:cNvSpPr>
            <a:spLocks noGrp="1"/>
          </p:cNvSpPr>
          <p:nvPr>
            <p:ph idx="1"/>
          </p:nvPr>
        </p:nvSpPr>
        <p:spPr/>
        <p:txBody>
          <a:bodyPr>
            <a:normAutofit lnSpcReduction="10000"/>
          </a:bodyPr>
          <a:lstStyle/>
          <a:p>
            <a:r>
              <a:rPr lang="en-US" dirty="0"/>
              <a:t>In support of improving patient care, this activity has been planned and implemented by the University of Pittsburgh and The Jewish Healthcare Foundation.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a:t>
            </a:r>
            <a:r>
              <a:rPr lang="en-US" b="1" dirty="0"/>
              <a:t> 3.25 continuing education credits</a:t>
            </a:r>
            <a:r>
              <a:rPr lang="en-US" dirty="0"/>
              <a: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sz="1051">
                <a:solidFill>
                  <a:srgbClr val="FFFFFF"/>
                </a:solidFill>
                <a:latin typeface="Calibri" panose="020F0502020204030204"/>
              </a:rPr>
              <a:pPr defTabSz="914377">
                <a:defRPr/>
              </a:pPr>
              <a:t>2</a:t>
            </a:fld>
            <a:endParaRPr lang="en-US" sz="1051" dirty="0">
              <a:solidFill>
                <a:srgbClr val="FFFFFF"/>
              </a:solidFill>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sz="900">
                <a:solidFill>
                  <a:srgbClr val="FFFFFF"/>
                </a:solidFill>
                <a:latin typeface="Calibri" panose="020F0502020204030204"/>
              </a:rPr>
              <a:t>© 2023 JHF, PRHI, HCF, HFP</a:t>
            </a:r>
            <a:endParaRPr lang="en-US" sz="900" dirty="0">
              <a:solidFill>
                <a:srgbClr val="FFFFFF"/>
              </a:solidFill>
              <a:latin typeface="Calibri" panose="020F0502020204030204"/>
            </a:endParaRPr>
          </a:p>
        </p:txBody>
      </p:sp>
      <p:sp>
        <p:nvSpPr>
          <p:cNvPr id="2" name="Rectangle 1">
            <a:extLst>
              <a:ext uri="{FF2B5EF4-FFF2-40B4-BE49-F238E27FC236}">
                <a16:creationId xmlns:a16="http://schemas.microsoft.com/office/drawing/2014/main" id="{1CA170AB-F2D1-10B2-6EB1-FED774185708}"/>
              </a:ext>
            </a:extLst>
          </p:cNvPr>
          <p:cNvSpPr/>
          <p:nvPr/>
        </p:nvSpPr>
        <p:spPr>
          <a:xfrm>
            <a:off x="184216" y="1289454"/>
            <a:ext cx="11823567" cy="297652"/>
          </a:xfrm>
          <a:prstGeom prst="rect">
            <a:avLst/>
          </a:prstGeom>
          <a:solidFill>
            <a:srgbClr val="00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text, sign&#10;&#10;Description automatically generated">
            <a:extLst>
              <a:ext uri="{FF2B5EF4-FFF2-40B4-BE49-F238E27FC236}">
                <a16:creationId xmlns:a16="http://schemas.microsoft.com/office/drawing/2014/main" id="{913C7647-F4E0-C0AE-A14F-80AB7DA008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595" y="6090468"/>
            <a:ext cx="612445" cy="626025"/>
          </a:xfrm>
          <a:prstGeom prst="rect">
            <a:avLst/>
          </a:prstGeom>
        </p:spPr>
      </p:pic>
    </p:spTree>
    <p:extLst>
      <p:ext uri="{BB962C8B-B14F-4D97-AF65-F5344CB8AC3E}">
        <p14:creationId xmlns:p14="http://schemas.microsoft.com/office/powerpoint/2010/main" val="2523184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latin typeface="Franklin Gothic Demi" panose="020B0703020102020204" pitchFamily="34" charset="0"/>
              </a:rPr>
              <a:t>Disclosures</a:t>
            </a:r>
            <a:endParaRPr lang="en-US" dirty="0">
              <a:solidFill>
                <a:schemeClr val="accent6">
                  <a:lumMod val="75000"/>
                </a:schemeClr>
              </a:solidFill>
            </a:endParaRPr>
          </a:p>
        </p:txBody>
      </p:sp>
      <p:sp>
        <p:nvSpPr>
          <p:cNvPr id="3" name="Content Placeholder 2"/>
          <p:cNvSpPr>
            <a:spLocks noGrp="1"/>
          </p:cNvSpPr>
          <p:nvPr>
            <p:ph idx="1"/>
          </p:nvPr>
        </p:nvSpPr>
        <p:spPr/>
        <p:txBody>
          <a:bodyPr/>
          <a:lstStyle/>
          <a:p>
            <a:r>
              <a:rPr lang="en-US" sz="3200" b="1" dirty="0"/>
              <a:t>No members</a:t>
            </a:r>
            <a:r>
              <a:rPr lang="en-US" sz="3200" dirty="0"/>
              <a:t> of the planning committee, speakers, presenters, authors, content reviewers and/or anyone else in a position to control the content of this education activity </a:t>
            </a:r>
            <a:r>
              <a:rPr lang="en-US" sz="3200" b="1" dirty="0"/>
              <a:t>have relevant financial relationships </a:t>
            </a:r>
            <a:r>
              <a:rPr lang="en-US" sz="3200" dirty="0"/>
              <a:t>with any entity producing, marketing, re-selling, or distributing health care goods or services, used on, or consumed by, patients </a:t>
            </a:r>
            <a:r>
              <a:rPr lang="en-US" sz="3200" b="1" dirty="0"/>
              <a:t>to disclose</a:t>
            </a:r>
            <a:r>
              <a:rPr lang="en-US" sz="3200" dirty="0"/>
              <a:t>.</a:t>
            </a:r>
            <a:endParaRPr lang="en-US" sz="3200" b="1" dirty="0"/>
          </a:p>
          <a:p>
            <a:endParaRPr lang="en-US" dirty="0"/>
          </a:p>
        </p:txBody>
      </p:sp>
      <p:sp>
        <p:nvSpPr>
          <p:cNvPr id="5" name="Slide Number Placeholder 4"/>
          <p:cNvSpPr>
            <a:spLocks noGrp="1"/>
          </p:cNvSpPr>
          <p:nvPr>
            <p:ph type="sldNum" sz="quarter" idx="12"/>
          </p:nvPr>
        </p:nvSpPr>
        <p:spPr/>
        <p:txBody>
          <a:bodyPr/>
          <a:lstStyle/>
          <a:p>
            <a:pPr defTabSz="914354">
              <a:defRPr/>
            </a:pPr>
            <a:fld id="{E7000212-68E8-4E0F-BB6F-A6238CCAF7D0}" type="slidenum">
              <a:rPr lang="en-US">
                <a:latin typeface="Calibri" panose="020F0502020204030204"/>
              </a:rPr>
              <a:pPr defTabSz="914354">
                <a:defRPr/>
              </a:pPr>
              <a:t>3</a:t>
            </a:fld>
            <a:endParaRPr lang="en-US" dirty="0">
              <a:latin typeface="Calibri" panose="020F0502020204030204"/>
            </a:endParaRPr>
          </a:p>
        </p:txBody>
      </p:sp>
      <p:pic>
        <p:nvPicPr>
          <p:cNvPr id="6" name="Picture 5" descr="A picture containing text, sign&#10;&#10;Description automatically generated">
            <a:extLst>
              <a:ext uri="{FF2B5EF4-FFF2-40B4-BE49-F238E27FC236}">
                <a16:creationId xmlns:a16="http://schemas.microsoft.com/office/drawing/2014/main" id="{33CD185E-656E-DBAB-0C3F-81E7FA04D6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595" y="6090468"/>
            <a:ext cx="612445" cy="626025"/>
          </a:xfrm>
          <a:prstGeom prst="rect">
            <a:avLst/>
          </a:prstGeom>
        </p:spPr>
      </p:pic>
      <p:sp>
        <p:nvSpPr>
          <p:cNvPr id="7" name="Rectangle 6">
            <a:extLst>
              <a:ext uri="{FF2B5EF4-FFF2-40B4-BE49-F238E27FC236}">
                <a16:creationId xmlns:a16="http://schemas.microsoft.com/office/drawing/2014/main" id="{8FFD0D1D-F7DC-9902-F5FC-8DE9B67C2FA8}"/>
              </a:ext>
            </a:extLst>
          </p:cNvPr>
          <p:cNvSpPr/>
          <p:nvPr/>
        </p:nvSpPr>
        <p:spPr>
          <a:xfrm>
            <a:off x="184216" y="1289454"/>
            <a:ext cx="11823567" cy="297652"/>
          </a:xfrm>
          <a:prstGeom prst="rect">
            <a:avLst/>
          </a:prstGeom>
          <a:solidFill>
            <a:srgbClr val="00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8146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latin typeface="Franklin Gothic Demi" panose="020B0703020102020204" pitchFamily="34" charset="0"/>
              </a:rPr>
              <a:t>Disclaimer</a:t>
            </a:r>
            <a:endParaRPr lang="en-US" dirty="0">
              <a:solidFill>
                <a:schemeClr val="accent6">
                  <a:lumMod val="75000"/>
                </a:schemeClr>
              </a:solidFill>
            </a:endParaRPr>
          </a:p>
        </p:txBody>
      </p:sp>
      <p:sp>
        <p:nvSpPr>
          <p:cNvPr id="3" name="Content Placeholder 2"/>
          <p:cNvSpPr>
            <a:spLocks noGrp="1"/>
          </p:cNvSpPr>
          <p:nvPr>
            <p:ph idx="1"/>
          </p:nvPr>
        </p:nvSpPr>
        <p:spPr/>
        <p:txBody>
          <a:bodyPr>
            <a:normAutofit/>
          </a:bodyPr>
          <a:lstStyle/>
          <a:p>
            <a:r>
              <a:rPr lang="en-US" sz="2400" b="1" dirty="0"/>
              <a:t>The information presented </a:t>
            </a:r>
            <a:r>
              <a:rPr lang="en-US" sz="2400" dirty="0"/>
              <a:t>at this Center for Continuing Education in Health Sciences program </a:t>
            </a:r>
            <a:r>
              <a:rPr lang="en-US" sz="2400" b="1" dirty="0"/>
              <a:t>represents the views and opinions of the individual presenters</a:t>
            </a:r>
            <a:r>
              <a:rPr lang="en-US" sz="2400" dirty="0"/>
              <a:t>,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sz="900">
                <a:solidFill>
                  <a:srgbClr val="FFFFFF"/>
                </a:solidFill>
                <a:latin typeface="Calibri" panose="020F0502020204030204"/>
              </a:rPr>
              <a:t>© 2023 JHF, PRHI, HCF, HFP</a:t>
            </a:r>
            <a:endParaRPr lang="en-US" sz="900" dirty="0">
              <a:solidFill>
                <a:srgbClr val="FFFFFF"/>
              </a:solidFill>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sz="1051">
                <a:solidFill>
                  <a:srgbClr val="FFFFFF"/>
                </a:solidFill>
                <a:latin typeface="Calibri" panose="020F0502020204030204"/>
              </a:rPr>
              <a:pPr defTabSz="914377">
                <a:defRPr/>
              </a:pPr>
              <a:t>4</a:t>
            </a:fld>
            <a:endParaRPr lang="en-US" sz="1051" dirty="0">
              <a:solidFill>
                <a:srgbClr val="FFFFFF"/>
              </a:solidFill>
              <a:latin typeface="Calibri" panose="020F0502020204030204"/>
            </a:endParaRPr>
          </a:p>
        </p:txBody>
      </p:sp>
      <p:pic>
        <p:nvPicPr>
          <p:cNvPr id="6" name="Picture 5" descr="A picture containing text, sign&#10;&#10;Description automatically generated">
            <a:extLst>
              <a:ext uri="{FF2B5EF4-FFF2-40B4-BE49-F238E27FC236}">
                <a16:creationId xmlns:a16="http://schemas.microsoft.com/office/drawing/2014/main" id="{0482B6E5-E0CC-F6FA-410F-B62D067858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595" y="6090468"/>
            <a:ext cx="612445" cy="626025"/>
          </a:xfrm>
          <a:prstGeom prst="rect">
            <a:avLst/>
          </a:prstGeom>
        </p:spPr>
      </p:pic>
      <p:sp>
        <p:nvSpPr>
          <p:cNvPr id="7" name="Rectangle 6">
            <a:extLst>
              <a:ext uri="{FF2B5EF4-FFF2-40B4-BE49-F238E27FC236}">
                <a16:creationId xmlns:a16="http://schemas.microsoft.com/office/drawing/2014/main" id="{9FC8C7F4-67FB-BD9D-C8C1-7C669B157405}"/>
              </a:ext>
            </a:extLst>
          </p:cNvPr>
          <p:cNvSpPr/>
          <p:nvPr/>
        </p:nvSpPr>
        <p:spPr>
          <a:xfrm>
            <a:off x="184216" y="1289454"/>
            <a:ext cx="11823567" cy="297652"/>
          </a:xfrm>
          <a:prstGeom prst="rect">
            <a:avLst/>
          </a:prstGeom>
          <a:solidFill>
            <a:srgbClr val="00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6926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80" y="16330"/>
            <a:ext cx="10515600" cy="1325563"/>
          </a:xfrm>
        </p:spPr>
        <p:txBody>
          <a:bodyPr/>
          <a:lstStyle/>
          <a:p>
            <a:r>
              <a:rPr lang="en-US" dirty="0">
                <a:solidFill>
                  <a:schemeClr val="accent2">
                    <a:lumMod val="75000"/>
                  </a:schemeClr>
                </a:solidFill>
                <a:latin typeface="Franklin Gothic Demi" pitchFamily="34" charset="0"/>
              </a:rPr>
              <a:t>CEU Process </a:t>
            </a:r>
            <a:r>
              <a:rPr lang="en-US" dirty="0">
                <a:solidFill>
                  <a:schemeClr val="accent2"/>
                </a:solidFill>
                <a:latin typeface="Franklin Gothic Demi" pitchFamily="34" charset="0"/>
              </a:rPr>
              <a:t>	</a:t>
            </a:r>
          </a:p>
        </p:txBody>
      </p:sp>
      <p:sp>
        <p:nvSpPr>
          <p:cNvPr id="3" name="Content Placeholder 2"/>
          <p:cNvSpPr>
            <a:spLocks noGrp="1"/>
          </p:cNvSpPr>
          <p:nvPr>
            <p:ph idx="1"/>
          </p:nvPr>
        </p:nvSpPr>
        <p:spPr>
          <a:xfrm>
            <a:off x="491873" y="1473958"/>
            <a:ext cx="11496278" cy="5242535"/>
          </a:xfrm>
        </p:spPr>
        <p:txBody>
          <a:bodyPr>
            <a:normAutofit/>
          </a:bodyPr>
          <a:lstStyle/>
          <a:p>
            <a:pPr marL="0" indent="0">
              <a:buNone/>
            </a:pPr>
            <a:r>
              <a:rPr lang="en-US" b="1" dirty="0">
                <a:solidFill>
                  <a:schemeClr val="accent2"/>
                </a:solidFill>
                <a:latin typeface="Arial" panose="020B0604020202020204" pitchFamily="34" charset="0"/>
                <a:cs typeface="Arial" panose="020B0604020202020204" pitchFamily="34" charset="0"/>
              </a:rPr>
              <a:t>You will receive a follow up email with additional information.</a:t>
            </a:r>
          </a:p>
          <a:p>
            <a:pPr marL="514326" indent="-514326">
              <a:buFont typeface="+mj-lt"/>
              <a:buAutoNum type="arabicPeriod"/>
            </a:pPr>
            <a:r>
              <a:rPr lang="en-US" dirty="0">
                <a:latin typeface="Arial" panose="020B0604020202020204" pitchFamily="34" charset="0"/>
                <a:cs typeface="Arial" panose="020B0604020202020204" pitchFamily="34" charset="0"/>
              </a:rPr>
              <a:t>Complete the survey to receive </a:t>
            </a:r>
            <a:r>
              <a:rPr lang="en-US" b="1" dirty="0">
                <a:latin typeface="Arial" panose="020B0604020202020204" pitchFamily="34" charset="0"/>
                <a:cs typeface="Arial" panose="020B0604020202020204" pitchFamily="34" charset="0"/>
              </a:rPr>
              <a:t>3</a:t>
            </a:r>
            <a:r>
              <a:rPr lang="en-US" sz="2600" b="1" dirty="0">
                <a:latin typeface="Arial" panose="020B0604020202020204" pitchFamily="34" charset="0"/>
                <a:cs typeface="Arial" panose="020B0604020202020204" pitchFamily="34" charset="0"/>
              </a:rPr>
              <a:t>.25 continuing education credits</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3"/>
              </a:rPr>
              <a:t>https://www.surveymonkey.com/r/WZVHLZ6</a:t>
            </a:r>
            <a:r>
              <a:rPr lang="en-US" dirty="0">
                <a:latin typeface="Arial" panose="020B0604020202020204" pitchFamily="34" charset="0"/>
                <a:cs typeface="Arial" panose="020B0604020202020204" pitchFamily="34" charset="0"/>
              </a:rPr>
              <a:t> </a:t>
            </a:r>
            <a:endParaRPr lang="en-US" strike="sngStrike" dirty="0">
              <a:latin typeface="Arial" panose="020B0604020202020204" pitchFamily="34" charset="0"/>
              <a:cs typeface="Arial" panose="020B0604020202020204" pitchFamily="34" charset="0"/>
            </a:endParaRPr>
          </a:p>
          <a:p>
            <a:pPr marL="457200" lvl="1" indent="0">
              <a:buNone/>
            </a:pPr>
            <a:r>
              <a:rPr lang="en-US" b="1" dirty="0">
                <a:solidFill>
                  <a:srgbClr val="FF0000"/>
                </a:solidFill>
                <a:latin typeface="Arial" panose="020B0604020202020204" pitchFamily="34" charset="0"/>
                <a:cs typeface="Arial" panose="020B0604020202020204" pitchFamily="34" charset="0"/>
              </a:rPr>
              <a:t>	</a:t>
            </a:r>
            <a:r>
              <a:rPr lang="en-US" b="1" dirty="0">
                <a:solidFill>
                  <a:srgbClr val="FF0000"/>
                </a:solidFill>
                <a:highlight>
                  <a:srgbClr val="FFFF00"/>
                </a:highlight>
                <a:latin typeface="Arial" panose="020B0604020202020204" pitchFamily="34" charset="0"/>
                <a:cs typeface="Arial" panose="020B0604020202020204" pitchFamily="34" charset="0"/>
              </a:rPr>
              <a:t>DEADLINE TO SUBMIT YOUR SURVEY: Thursday, January 18th</a:t>
            </a:r>
            <a:endParaRPr lang="en-US" dirty="0">
              <a:solidFill>
                <a:srgbClr val="FF0000"/>
              </a:solidFill>
              <a:latin typeface="Arial" panose="020B0604020202020204" pitchFamily="34" charset="0"/>
              <a:cs typeface="Arial" panose="020B0604020202020204" pitchFamily="34" charset="0"/>
            </a:endParaRPr>
          </a:p>
          <a:p>
            <a:pPr marL="292586" lvl="1" indent="0">
              <a:buNone/>
            </a:pPr>
            <a:endParaRPr lang="en-US" sz="3200" b="1" i="1"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ctr" defTabSz="457143"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FFFFFF"/>
                </a:solidFill>
                <a:effectLst/>
                <a:uLnTx/>
                <a:uFillTx/>
                <a:latin typeface="Calibri"/>
                <a:ea typeface="+mn-ea"/>
                <a:cs typeface="+mn-cs"/>
              </a:rPr>
              <a:t>© 2023 JHF, PRHI, HCF, HFP</a:t>
            </a:r>
          </a:p>
        </p:txBody>
      </p:sp>
      <p:sp>
        <p:nvSpPr>
          <p:cNvPr id="5" name="Slide Number Placeholder 4"/>
          <p:cNvSpPr>
            <a:spLocks noGrp="1"/>
          </p:cNvSpPr>
          <p:nvPr>
            <p:ph type="sldNum" sz="quarter" idx="12"/>
          </p:nvPr>
        </p:nvSpPr>
        <p:spPr/>
        <p:txBody>
          <a:bodyPr/>
          <a:lstStyle/>
          <a:p>
            <a:pPr marL="0" marR="0" lvl="0" indent="0" algn="r" defTabSz="457143" rtl="0" eaLnBrk="1" fontAlgn="auto" latinLnBrk="0" hangingPunct="1">
              <a:lnSpc>
                <a:spcPct val="100000"/>
              </a:lnSpc>
              <a:spcBef>
                <a:spcPts val="0"/>
              </a:spcBef>
              <a:spcAft>
                <a:spcPts val="0"/>
              </a:spcAft>
              <a:buClrTx/>
              <a:buSzTx/>
              <a:buFontTx/>
              <a:buNone/>
              <a:tabLst/>
              <a:defRPr/>
            </a:pPr>
            <a:fld id="{DE97A03E-C790-4462-A76B-258E5BF5C3E7}" type="slidenum">
              <a:rPr kumimoji="0" lang="en-US" sz="1051" b="0" i="0" u="none" strike="noStrike" kern="1200" cap="none" spc="0" normalizeH="0" baseline="0" noProof="0">
                <a:ln>
                  <a:noFill/>
                </a:ln>
                <a:solidFill>
                  <a:srgbClr val="FFFFFF"/>
                </a:solidFill>
                <a:effectLst/>
                <a:uLnTx/>
                <a:uFillTx/>
                <a:latin typeface="Calibri"/>
                <a:ea typeface="+mn-ea"/>
                <a:cs typeface="+mn-cs"/>
              </a:rPr>
              <a:pPr marL="0" marR="0" lvl="0" indent="0" algn="r" defTabSz="457143" rtl="0" eaLnBrk="1" fontAlgn="auto" latinLnBrk="0" hangingPunct="1">
                <a:lnSpc>
                  <a:spcPct val="100000"/>
                </a:lnSpc>
                <a:spcBef>
                  <a:spcPts val="0"/>
                </a:spcBef>
                <a:spcAft>
                  <a:spcPts val="0"/>
                </a:spcAft>
                <a:buClrTx/>
                <a:buSzTx/>
                <a:buFontTx/>
                <a:buNone/>
                <a:tabLst/>
                <a:defRPr/>
              </a:pPr>
              <a:t>5</a:t>
            </a:fld>
            <a:endParaRPr kumimoji="0" lang="en-US" sz="1051" b="0" i="0" u="none" strike="noStrike" kern="1200" cap="none" spc="0" normalizeH="0" baseline="0" noProof="0">
              <a:ln>
                <a:noFill/>
              </a:ln>
              <a:solidFill>
                <a:srgbClr val="FFFFFF"/>
              </a:solidFill>
              <a:effectLst/>
              <a:uLnTx/>
              <a:uFillTx/>
              <a:latin typeface="Calibri"/>
              <a:ea typeface="+mn-ea"/>
              <a:cs typeface="+mn-cs"/>
            </a:endParaRPr>
          </a:p>
        </p:txBody>
      </p:sp>
      <p:sp>
        <p:nvSpPr>
          <p:cNvPr id="6" name="Rectangle 5">
            <a:extLst>
              <a:ext uri="{FF2B5EF4-FFF2-40B4-BE49-F238E27FC236}">
                <a16:creationId xmlns:a16="http://schemas.microsoft.com/office/drawing/2014/main" id="{465E51C4-B553-65EF-899E-6B9E5D8FAAD9}"/>
              </a:ext>
            </a:extLst>
          </p:cNvPr>
          <p:cNvSpPr/>
          <p:nvPr/>
        </p:nvSpPr>
        <p:spPr>
          <a:xfrm>
            <a:off x="226595" y="1044241"/>
            <a:ext cx="11823567" cy="297652"/>
          </a:xfrm>
          <a:prstGeom prst="rect">
            <a:avLst/>
          </a:prstGeom>
          <a:solidFill>
            <a:srgbClr val="00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descr="A picture containing text, sign&#10;&#10;Description automatically generated">
            <a:extLst>
              <a:ext uri="{FF2B5EF4-FFF2-40B4-BE49-F238E27FC236}">
                <a16:creationId xmlns:a16="http://schemas.microsoft.com/office/drawing/2014/main" id="{F624CD37-16C3-6510-B9B7-C694836EEF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6595" y="6090468"/>
            <a:ext cx="612445" cy="626025"/>
          </a:xfrm>
          <a:prstGeom prst="rect">
            <a:avLst/>
          </a:prstGeom>
        </p:spPr>
      </p:pic>
      <p:sp>
        <p:nvSpPr>
          <p:cNvPr id="11" name="TextBox 10">
            <a:extLst>
              <a:ext uri="{FF2B5EF4-FFF2-40B4-BE49-F238E27FC236}">
                <a16:creationId xmlns:a16="http://schemas.microsoft.com/office/drawing/2014/main" id="{F8F3DEFA-2EA3-FAB1-5423-F51657CC7663}"/>
              </a:ext>
            </a:extLst>
          </p:cNvPr>
          <p:cNvSpPr txBox="1"/>
          <p:nvPr/>
        </p:nvSpPr>
        <p:spPr>
          <a:xfrm>
            <a:off x="491872" y="3349869"/>
            <a:ext cx="9102503" cy="31393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The UPMC Center for Continuing Education will follow up with you via </a:t>
            </a:r>
            <a:r>
              <a:rPr kumimoji="0" lang="en-US"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email after </a:t>
            </a:r>
            <a:r>
              <a:rPr kumimoji="0" lang="en-US" sz="2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January 11</a:t>
            </a:r>
            <a:r>
              <a:rPr kumimoji="0" lang="en-US" sz="2200" b="1" i="0" u="none" strike="noStrike" kern="1200" cap="none" spc="0" normalizeH="0" baseline="30000" noProof="0" dirty="0">
                <a:ln>
                  <a:noFill/>
                </a:ln>
                <a:solidFill>
                  <a:srgbClr val="FF0000"/>
                </a:solidFill>
                <a:effectLst/>
                <a:uLnTx/>
                <a:uFillTx/>
                <a:latin typeface="Arial" panose="020B0604020202020204" pitchFamily="34" charset="0"/>
                <a:ea typeface="+mn-ea"/>
                <a:cs typeface="Arial" panose="020B0604020202020204" pitchFamily="34" charset="0"/>
              </a:rPr>
              <a:t>th</a:t>
            </a:r>
            <a:r>
              <a:rPr kumimoji="0" lang="en-US" sz="2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with instructions </a:t>
            </a: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 how to claim your credits.  </a:t>
            </a:r>
          </a:p>
          <a:p>
            <a:pPr marL="806910" marR="0" lvl="1" indent="-514326"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To prepare, we recommend you create an account with UPMC CCE via this website </a:t>
            </a: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5"/>
              </a:rPr>
              <a:t>https://cce.upmc.com</a:t>
            </a: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457200" marR="0" lvl="1" indent="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If you already have an account with the UPMC Center for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Continuing Education, which is providing the Social Worker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CEU credits, </a:t>
            </a:r>
            <a:r>
              <a:rPr kumimoji="0" lang="en-US"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please be sure the email you enter on the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survey matches the UPMC CCE account email that you create. </a:t>
            </a:r>
          </a:p>
        </p:txBody>
      </p:sp>
    </p:spTree>
    <p:extLst>
      <p:ext uri="{BB962C8B-B14F-4D97-AF65-F5344CB8AC3E}">
        <p14:creationId xmlns:p14="http://schemas.microsoft.com/office/powerpoint/2010/main" val="32308119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AE6F2518-B084-4896-AF52-66CC2144AA2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517</Words>
  <Application>Microsoft Office PowerPoint</Application>
  <PresentationFormat>Widescreen</PresentationFormat>
  <Paragraphs>31</Paragraphs>
  <Slides>5</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Arial</vt:lpstr>
      <vt:lpstr>Calibri</vt:lpstr>
      <vt:lpstr>Calibri Light</vt:lpstr>
      <vt:lpstr>Franklin Gothic Demi</vt:lpstr>
      <vt:lpstr>muli</vt:lpstr>
      <vt:lpstr>Wingdings</vt:lpstr>
      <vt:lpstr>Office Theme</vt:lpstr>
      <vt:lpstr>1_Office Theme</vt:lpstr>
      <vt:lpstr>CEU Slides for January 11, 2024</vt:lpstr>
      <vt:lpstr>Continuing Education Information</vt:lpstr>
      <vt:lpstr>Disclosures</vt:lpstr>
      <vt:lpstr>Disclaimer</vt:lpstr>
      <vt:lpstr>CEU Process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CEU Slides for July 13, 2023</dc:title>
  <dc:creator>Jennifer Condel</dc:creator>
  <cp:lastModifiedBy>Jennifer Condel</cp:lastModifiedBy>
  <cp:revision>8</cp:revision>
  <dcterms:created xsi:type="dcterms:W3CDTF">2023-07-06T17:45:11Z</dcterms:created>
  <dcterms:modified xsi:type="dcterms:W3CDTF">2024-01-05T04:46:07Z</dcterms:modified>
</cp:coreProperties>
</file>