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 id="263" r:id="rId6"/>
    <p:sldId id="260" r:id="rId7"/>
    <p:sldId id="261"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20B05-6F56-4A26-BC8D-ACA2FF8635DD}" v="37" dt="2023-12-19T18:06:02.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Describe guideline-directed use of epinephrine in cardiac arrest and potential neurological consequences associated with higher doses. </a:t>
            </a:r>
          </a:p>
          <a:p>
            <a:pPr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Explain the current literature evaluating the maximum therapeutic dose of epinephrine for cardiac arrest. </a:t>
            </a:r>
          </a:p>
          <a:p>
            <a:pPr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Discuss the optimal dosing strategy for epinephrine in cardiac arrest and how to apply these takeaways to current practice</a:t>
            </a:r>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7C1C218572594C8E063DA4BA532738" ma:contentTypeVersion="6" ma:contentTypeDescription="Create a new document." ma:contentTypeScope="" ma:versionID="09623bff9102905baaea0bbb8244a5d8">
  <xsd:schema xmlns:xsd="http://www.w3.org/2001/XMLSchema" xmlns:xs="http://www.w3.org/2001/XMLSchema" xmlns:p="http://schemas.microsoft.com/office/2006/metadata/properties" xmlns:ns2="0ac1ca72-6426-427c-a20b-3152fd130acf" xmlns:ns3="c76ae082-5155-4698-b2e8-790a4f3e0bf3" targetNamespace="http://schemas.microsoft.com/office/2006/metadata/properties" ma:root="true" ma:fieldsID="9cd86b016af02e95967345eda922cf53" ns2:_="" ns3:_="">
    <xsd:import namespace="0ac1ca72-6426-427c-a20b-3152fd130acf"/>
    <xsd:import namespace="c76ae082-5155-4698-b2e8-790a4f3e0bf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c1ca72-6426-427c-a20b-3152fd130a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6ae082-5155-4698-b2e8-790a4f3e0bf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54DB56-1B24-49DF-A145-84F622A145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c1ca72-6426-427c-a20b-3152fd130acf"/>
    <ds:schemaRef ds:uri="c76ae082-5155-4698-b2e8-790a4f3e0b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F8FAE4-6FA4-47CA-88F2-B2E91307CAD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6736A24-443F-4C1B-97E4-8D70F60FA2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TotalTime>
  <Words>496</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36</cp:revision>
  <dcterms:created xsi:type="dcterms:W3CDTF">2020-02-18T19:41:54Z</dcterms:created>
  <dcterms:modified xsi:type="dcterms:W3CDTF">2024-01-25T19:26:10Z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y fmtid="{D5CDD505-2E9C-101B-9397-08002B2CF9AE}" pid="9" name="ContentTypeId">
    <vt:lpwstr>0x010100BA7C1C218572594C8E063DA4BA532738</vt:lpwstr>
  </property>
</Properties>
</file>