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0" d="100"/>
          <a:sy n="110" d="100"/>
        </p:scale>
        <p:origin x="312"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1/26/2024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1/26/2024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1/26/2024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1/26/2024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1/26/2024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1/26/2024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1/26/2024</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1/26/2024</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1/26/2024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1/26/2024</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1/26/2024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1/26/2024</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2024-01-26T16:12:41Z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2024-01-26T16:12:30Z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8e958144-a6a8-4c25-8499-e68b58951d31</vt:lpwstr>
  </property>
  <property fmtid="{D5CDD505-2E9C-101B-9397-08002B2CF9AE}" pid="8" name="MSIP_Label_5e4b1be8-281e-475d-98b0-21c3457e5a46_ContentBits">
    <vt:lpwstr>0</vt:lpwstr>
  </property>
</Properties>
</file>