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rPr>
              <a:t>The maximum number of hours awarded for this Continuing Nursing Education activity is 1.0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2880</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2024-01-03T15:43:05Z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