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1.0 hour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1.0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2024-02-23T13:01:12Z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2024-02-23T13:00:59Z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edc50a62-e01f-4ff5-853c-07e6dcc2839b</vt:lpwstr>
  </property>
  <property fmtid="{D5CDD505-2E9C-101B-9397-08002B2CF9AE}" pid="8" name="MSIP_Label_5e4b1be8-281e-475d-98b0-21c3457e5a46_ContentBits">
    <vt:lpwstr>0</vt:lpwstr>
  </property>
</Properties>
</file>