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7.0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3330</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2024-02-26T16:27:15Z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