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2/29/2024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2/29/2024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2/29/2024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2/29/2024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2/29/2024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15.0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marR="0" algn="l">
              <a:lnSpc>
                <a:spcPct val="107000"/>
              </a:lnSpc>
              <a:spcBef>
                <a:spcPts val="0"/>
              </a:spcBef>
              <a:spcAft>
                <a:spcPts val="0"/>
              </a:spcAft>
            </a:pPr>
            <a:r>
              <a:rPr lang="en-US" sz="1200" b="1" u="sng" dirty="0">
                <a:solidFill>
                  <a:schemeClr val="tx1"/>
                </a:solidFill>
              </a:rPr>
              <a:t>Nursing (CNE)</a:t>
            </a:r>
          </a:p>
          <a:p>
            <a:pPr marL="0" marR="0" algn="l">
              <a:lnSpc>
                <a:spcPct val="107000"/>
              </a:lnSpc>
              <a:spcBef>
                <a:spcPts val="0"/>
              </a:spcBef>
              <a:spcAft>
                <a:spcPts val="0"/>
              </a:spcAft>
            </a:pPr>
            <a:r>
              <a:rPr lang="en-US" sz="1200" dirty="0">
                <a:solidFill>
                  <a:schemeClr val="tx1"/>
                </a:solidFill>
                <a:latin typeface="Calibri" panose="020F0502020204030204" pitchFamily="34" charset="0"/>
                <a:cs typeface="Calibri" panose="020F0502020204030204" pitchFamily="34" charset="0"/>
              </a:rPr>
              <a:t>The maximum number of hours awarded for this Continuing Nursing Education activity is 15.0  contact hours.</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3135</TotalTime>
  <Words>332</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49</cp:revision>
  <dcterms:created xsi:type="dcterms:W3CDTF">2010-08-03T12:49:34Z</dcterms:created>
  <dcterms:modified xsi:type="dcterms:W3CDTF">2024-02-29T15:13:41Z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