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3052</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2024-02-08T19:20:45Z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