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2/7/2024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2/7/2024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a:t>
            </a:r>
            <a:r>
              <a:rPr lang="en-US" sz="1200">
                <a:solidFill>
                  <a:schemeClr val="tx1"/>
                </a:solidFill>
              </a:rPr>
              <a:t>this blended </a:t>
            </a:r>
            <a:r>
              <a:rPr lang="en-US" sz="1200" dirty="0">
                <a:solidFill>
                  <a:schemeClr val="tx1"/>
                </a:solidFill>
              </a:rPr>
              <a:t>activity for a maximum of 2.5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Nursing (CNE)</a:t>
            </a:r>
            <a:br>
              <a:rPr lang="en-US" sz="900" dirty="0"/>
            </a:br>
            <a:r>
              <a:rPr lang="en-US" sz="1200" dirty="0">
                <a:solidFill>
                  <a:schemeClr val="tx1"/>
                </a:solidFill>
              </a:rPr>
              <a:t>The maximum number of hours awarded for this Continuing Nursing Education activity is 2.5 contact hours.  </a:t>
            </a:r>
          </a:p>
          <a:p>
            <a:pPr algn="l">
              <a:spcBef>
                <a:spcPts val="0"/>
              </a:spcBef>
            </a:pPr>
            <a:endParaRPr lang="en-US" sz="900" b="1" u="sng"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3136</TotalTime>
  <Words>333</Words>
  <Application>Microsoft Office PowerPoint</Application>
  <PresentationFormat>On-screen Show (4:3)</PresentationFormat>
  <Paragraphs>19</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50</cp:revision>
  <dcterms:created xsi:type="dcterms:W3CDTF">2010-08-03T12:49:34Z</dcterms:created>
  <dcterms:modified xsi:type="dcterms:W3CDTF">2024-02-07T14:10:15Z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