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3/22/2024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3/22/2024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3/22/2024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3/22/2024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3/22/2024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3/22/2024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3/22/2024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3/22/2024</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3/22/2024</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3/22/2024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3/22/2024</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3/22/2024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3/22/2024</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2024-03-22T16:19:09Z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2024-03-22T16:18:57Z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426bff83-5b12-4b22-b28a-9527f63516cf</vt:lpwstr>
  </property>
  <property fmtid="{D5CDD505-2E9C-101B-9397-08002B2CF9AE}" pid="8" name="MSIP_Label_5e4b1be8-281e-475d-98b0-21c3457e5a46_ContentBits">
    <vt:lpwstr>0</vt:lpwstr>
  </property>
</Properties>
</file>