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3/13/2024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2.50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3358</TotalTime>
  <Words>332</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2024-03-13T15:51:06Z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