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3/6/2024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3/6/2024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3/6/2024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3/6/2024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3/6/2024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3/6/2024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3/6/2024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3/6/2024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3/6/2024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3/6/2024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3/6/2024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3/6/2024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3/6/2024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University of</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Pittsburgh and </a:t>
            </a:r>
            <a:r>
              <a:rPr lang="en-US" sz="1200" dirty="0" err="1">
                <a:solidFill>
                  <a:schemeClr val="tx1"/>
                </a:solidFill>
                <a:latin typeface="Calibri" panose="020F0502020204030204" pitchFamily="34" charset="0"/>
                <a:cs typeface="Calibri" panose="020F0502020204030204" pitchFamily="34" charset="0"/>
              </a:rPr>
              <a:t>Horty</a:t>
            </a:r>
            <a:r>
              <a:rPr lang="en-US" sz="1200" dirty="0">
                <a:solidFill>
                  <a:schemeClr val="tx1"/>
                </a:solidFill>
                <a:latin typeface="Calibri" panose="020F0502020204030204" pitchFamily="34" charset="0"/>
                <a:cs typeface="Calibri" panose="020F0502020204030204" pitchFamily="34" charset="0"/>
              </a:rPr>
              <a:t> Springer Seminars. The University of Pittsburgh is jointly accredited by the Accreditation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Council for Continuing Medical Education (ACCME), the Accreditation Council for Pharmacy Education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(ACPE), and the American Nurses Credentialing Center (ANCC), to provide continuing education for the</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3.75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3332</TotalTime>
  <Words>332</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67</cp:revision>
  <dcterms:created xsi:type="dcterms:W3CDTF">2010-08-03T12:49:34Z</dcterms:created>
  <dcterms:modified xsi:type="dcterms:W3CDTF">2024-03-06T20:03:45Z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2023-03-21T17:22:53Z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f1a165ad-248c-44f4-8b12-c9640d1fb26b</vt:lpwstr>
  </property>
  <property fmtid="{D5CDD505-2E9C-101B-9397-08002B2CF9AE}" pid="8" name="MSIP_Label_5e4b1be8-281e-475d-98b0-21c3457e5a46_ContentBits">
    <vt:lpwstr>0</vt:lpwstr>
  </property>
</Properties>
</file>