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1.50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4126</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2024-03-05T16:37:54Z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2023-08-22T13:40:19Z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75c9fd64-f429-405a-9931-c0542fdf2d63</vt:lpwstr>
  </property>
  <property fmtid="{D5CDD505-2E9C-101B-9397-08002B2CF9AE}" pid="8" name="MSIP_Label_5e4b1be8-281e-475d-98b0-21c3457e5a46_ContentBits">
    <vt:lpwstr>0</vt:lpwstr>
  </property>
</Properties>
</file>