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3/15/2024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eaLnBrk="0" fontAlgn="base" hangingPunct="0">
              <a:spcBef>
                <a:spcPct val="0"/>
              </a:spcBef>
              <a:spcAft>
                <a:spcPct val="0"/>
              </a:spcAft>
            </a:pPr>
            <a:r>
              <a:rPr lang="en-US" sz="1200" b="1" i="1" dirty="0">
                <a:solidFill>
                  <a:schemeClr val="tx1"/>
                </a:solidFill>
              </a:rPr>
              <a:t>This activity has been designated as and qualifies for Patient Safety-Risk Management Credit.</a:t>
            </a: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3170</TotalTime>
  <Words>325</Words>
  <Application>Microsoft Office PowerPoint</Application>
  <PresentationFormat>On-screen Show (4:3)</PresentationFormat>
  <Paragraphs>19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2024-03-15T14:30:27Z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