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Nursing (CNE)</a:t>
            </a:r>
          </a:p>
          <a:p>
            <a:pPr algn="l">
              <a:spcBef>
                <a:spcPts val="0"/>
              </a:spcBef>
            </a:pPr>
            <a:r>
              <a:rPr lang="en-US" sz="1200" dirty="0">
                <a:solidFill>
                  <a:schemeClr val="tx1"/>
                </a:solidFill>
              </a:rPr>
              <a:t>The maximum number of hours awarded for this Continuing Nursing Education </a:t>
            </a:r>
            <a:r>
              <a:rPr lang="en-US" sz="1200">
                <a:solidFill>
                  <a:schemeClr val="tx1"/>
                </a:solidFill>
              </a:rPr>
              <a:t>activity is 2.0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3232</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2024-03-11T14:34:27Z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