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indent="-342900" algn="l" rtl="0">
              <a:buAutoNum type="arabicPeriod"/>
            </a:pPr>
            <a:r>
              <a:rPr lang="en-US" sz="1800" b="0" i="0" u="none" strike="noStrike" baseline="0" dirty="0">
                <a:latin typeface="Times New Roman" panose="02020603050405020304" pitchFamily="18" charset="0"/>
              </a:rPr>
              <a:t>Describe the mechanism of action of aspirin, P2Y12 inhibitors, and DOACs and how these may increase the need for PPIs and H2RAs. </a:t>
            </a:r>
          </a:p>
          <a:p>
            <a:pPr marL="342900" marR="0" indent="-342900" algn="l" rtl="0">
              <a:buAutoNum type="arabicPeriod"/>
            </a:pPr>
            <a:r>
              <a:rPr lang="en-US" sz="1800" dirty="0">
                <a:latin typeface="Times New Roman" panose="02020603050405020304" pitchFamily="18" charset="0"/>
              </a:rPr>
              <a:t>Identify the risk of GI bleeding with various combinations of P2Y12 inhibitors, antiplatelets, and/or anticoagulants along with assessing the risks and benefits of GI prophylaxis. </a:t>
            </a:r>
          </a:p>
          <a:p>
            <a:pPr marL="342900" marR="0" indent="-342900" algn="l" rtl="0">
              <a:buAutoNum type="arabicPeriod"/>
            </a:pPr>
            <a:r>
              <a:rPr lang="en-US" sz="1800" b="0" i="0" u="none" strike="noStrike" baseline="0" dirty="0">
                <a:latin typeface="Times New Roman" panose="02020603050405020304" pitchFamily="18" charset="0"/>
              </a:rPr>
              <a:t>Discuss the </a:t>
            </a:r>
            <a:r>
              <a:rPr lang="en-US" sz="1800" dirty="0">
                <a:latin typeface="Times New Roman" panose="02020603050405020304" pitchFamily="18" charset="0"/>
              </a:rPr>
              <a:t>findings from literature evaluating GI prophylaxis with the </a:t>
            </a:r>
            <a:r>
              <a:rPr lang="en-US" sz="1800">
                <a:latin typeface="Times New Roman" panose="02020603050405020304" pitchFamily="18" charset="0"/>
              </a:rPr>
              <a:t>combination therapies. </a:t>
            </a:r>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11</TotalTime>
  <Words>513</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2024-04-19T12:31:18Z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