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114" d="100"/>
          <a:sy n="114" d="100"/>
        </p:scale>
        <p:origin x="156"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4/19/2024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4/19/2024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4/19/2024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4/19/2024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4/19/2024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4/19/2024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4/19/2024</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4/19/2024</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4/19/2024</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4/19/2024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4/19/2024</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4/19/2024</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4/19/2024</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Dorn, Carolyn</cp:lastModifiedBy>
  <cp:revision>8</cp:revision>
  <dcterms:created xsi:type="dcterms:W3CDTF">2021-04-13T17:24:33Z</dcterms:created>
  <dcterms:modified xsi:type="dcterms:W3CDTF">2024-04-19T11:38:03Z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2024-04-19T11:37:50Z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662c92b5-fbe2-4eeb-aa4b-8185f5491cb2</vt:lpwstr>
  </property>
  <property fmtid="{D5CDD505-2E9C-101B-9397-08002B2CF9AE}" pid="8" name="MSIP_Label_5e4b1be8-281e-475d-98b0-21c3457e5a46_ContentBits">
    <vt:lpwstr>0</vt:lpwstr>
  </property>
</Properties>
</file>