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15.0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latin typeface="Calibri" panose="020F0502020204030204" pitchFamily="34" charset="0"/>
                <a:cs typeface="Calibri" panose="020F0502020204030204" pitchFamily="34" charset="0"/>
              </a:rPr>
              <a:t>The maximum number of hours awarded for this Continuing Nursing Education activity is 15.0  contact hours.</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3136</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2024-04-22T13:36:16Z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