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4/9/2024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4/9/2024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4/9/2024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4/9/2024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4/9/2024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4/9/2024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rPr>
              <a:t>Physician (CME)</a:t>
            </a:r>
          </a:p>
          <a:p>
            <a:pPr algn="l">
              <a:spcBef>
                <a:spcPts val="0"/>
              </a:spcBef>
            </a:pPr>
            <a:r>
              <a:rPr lang="en-US" sz="1200" dirty="0">
                <a:solidFill>
                  <a:schemeClr val="tx1"/>
                </a:solidFill>
              </a:rPr>
              <a:t>The University of Pittsburgh School designates this live activity for a maximum </a:t>
            </a:r>
            <a:r>
              <a:rPr lang="en-US" sz="1200">
                <a:solidFill>
                  <a:schemeClr val="tx1"/>
                </a:solidFill>
              </a:rPr>
              <a:t>of 4.75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4.75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3144</TotalTime>
  <Words>332</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56</cp:revision>
  <dcterms:created xsi:type="dcterms:W3CDTF">2010-08-03T12:49:34Z</dcterms:created>
  <dcterms:modified xsi:type="dcterms:W3CDTF">2024-04-09T13:30:02Z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