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400" y="5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5/24/2024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5/24/2024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5/24/2024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5/24/2024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5/24/2024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5/24/2024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5/24/2024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5/24/2024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5/24/2024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5/24/2024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5/24/2024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5/24/2024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5/24/2024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rPr>
              <a:t>Nursing (CNE)</a:t>
            </a:r>
          </a:p>
          <a:p>
            <a:pPr algn="l">
              <a:spcBef>
                <a:spcPts val="0"/>
              </a:spcBef>
            </a:pPr>
            <a:r>
              <a:rPr lang="en-US" sz="1200" dirty="0">
                <a:solidFill>
                  <a:schemeClr val="tx1"/>
                </a:solidFill>
              </a:rPr>
              <a:t>The maximum number of hours awarded for this Continuing Nursing Education activity </a:t>
            </a:r>
            <a:r>
              <a:rPr lang="en-US" sz="1200">
                <a:solidFill>
                  <a:schemeClr val="tx1"/>
                </a:solidFill>
              </a:rPr>
              <a:t>is 4.0 </a:t>
            </a:r>
            <a:r>
              <a:rPr lang="en-US" sz="1200" dirty="0">
                <a:solidFill>
                  <a:schemeClr val="tx1"/>
                </a:solidFill>
              </a:rPr>
              <a:t>contact hours.</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3057</TotalTime>
  <Words>290</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60</cp:revision>
  <dcterms:created xsi:type="dcterms:W3CDTF">2010-08-03T12:49:34Z</dcterms:created>
  <dcterms:modified xsi:type="dcterms:W3CDTF">2024-05-24T17:12:18Z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2023-01-27T14:07:22Z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49b3b9ab-6cc3-402c-a674-a1ee865596de</vt:lpwstr>
  </property>
  <property fmtid="{D5CDD505-2E9C-101B-9397-08002B2CF9AE}" pid="8" name="MSIP_Label_5e4b1be8-281e-475d-98b0-21c3457e5a46_ContentBits">
    <vt:lpwstr>0</vt:lpwstr>
  </property>
</Properties>
</file>