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2" d="100"/>
          <a:sy n="62" d="100"/>
        </p:scale>
        <p:origin x="140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5/3/2024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5/3/2024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5/3/2024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5/3/2024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5/3/2024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5/3/2024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5/3/2024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r>
              <a:rPr lang="en-US" sz="1200" b="1" u="sng" dirty="0">
                <a:solidFill>
                  <a:schemeClr val="tx1"/>
                </a:solidFill>
              </a:rPr>
              <a:t>Social Work (ASWB) </a:t>
            </a:r>
            <a:br>
              <a:rPr lang="en-US" sz="1200" dirty="0">
                <a:solidFill>
                  <a:schemeClr val="tx1"/>
                </a:solidFill>
                <a:latin typeface="Calibri" panose="020F0502020204030204" pitchFamily="34" charset="0"/>
                <a:cs typeface="Calibri" panose="020F0502020204030204" pitchFamily="34" charset="0"/>
              </a:rPr>
            </a:br>
            <a:r>
              <a:rPr lang="en-US" sz="1200" dirty="0">
                <a:solidFill>
                  <a:schemeClr val="tx1"/>
                </a:solidFill>
                <a:latin typeface="Calibri" panose="020F0502020204030204" pitchFamily="34" charset="0"/>
                <a:cs typeface="Calibri" panose="020F0502020204030204" pitchFamily="34" charset="0"/>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6.0 continuing education credits. </a:t>
            </a:r>
          </a:p>
          <a:p>
            <a:pPr algn="l"/>
            <a:r>
              <a:rPr lang="en-US" sz="1200" b="1" u="sng" dirty="0">
                <a:solidFill>
                  <a:schemeClr val="tx1"/>
                </a:solidFill>
              </a:rPr>
              <a:t>Psychologist (APA)</a:t>
            </a:r>
          </a:p>
          <a:p>
            <a:pPr algn="l"/>
            <a:r>
              <a:rPr lang="en-US" sz="1200" dirty="0">
                <a:solidFill>
                  <a:schemeClr val="tx1"/>
                </a:solidFill>
                <a:latin typeface="Calibri" panose="020F0502020204030204" pitchFamily="34" charset="0"/>
                <a:cs typeface="Calibri" panose="020F0502020204030204" pitchFamily="34" charset="0"/>
              </a:rPr>
              <a:t>Continuing Education (CE) credits for psychologists are provided through the co-sponsorship of the American Psychological Association (APA) Office of Continuing Education in Psychology (CEP). The APA CEP Office maintains responsibility for the content of the programs.</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2929</TotalTime>
  <Words>412</Words>
  <Application>Microsoft Office PowerPoint</Application>
  <PresentationFormat>On-screen Show (4:3)</PresentationFormat>
  <Paragraphs>18</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52</cp:revision>
  <dcterms:created xsi:type="dcterms:W3CDTF">2010-08-03T12:49:34Z</dcterms:created>
  <dcterms:modified xsi:type="dcterms:W3CDTF">2024-05-03T14:15:02Z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