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r>
              <a:rPr lang="en-US" sz="1200" b="1" u="sng" dirty="0">
                <a:solidFill>
                  <a:schemeClr val="tx1"/>
                </a:solidFill>
              </a:rPr>
              <a:t>Social Work (ASWB) </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6.0 continuing education credits. </a:t>
            </a:r>
          </a:p>
          <a:p>
            <a:pPr algn="l"/>
            <a:r>
              <a:rPr lang="en-US" sz="1200" b="1" u="sng" dirty="0">
                <a:solidFill>
                  <a:schemeClr val="tx1"/>
                </a:solidFill>
              </a:rPr>
              <a:t>Psychologist (APA)</a:t>
            </a:r>
          </a:p>
          <a:p>
            <a:pPr algn="l"/>
            <a:r>
              <a:rPr lang="en-US" sz="1200" dirty="0">
                <a:solidFill>
                  <a:schemeClr val="tx1"/>
                </a:solidFill>
                <a:latin typeface="Calibri" panose="020F0502020204030204" pitchFamily="34" charset="0"/>
                <a:cs typeface="Calibri" panose="020F0502020204030204" pitchFamily="34" charset="0"/>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2929</TotalTime>
  <Words>412</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2024-05-03T14:15:02Z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