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5/9/2024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5/9/2024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5/9/2024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5/9/2024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5/9/2024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5/9/2024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5/9/2024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5/9/2024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5/9/2024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5/9/2024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endParaRPr>
          </a:p>
          <a:p>
            <a:pPr marR="0" algn="l">
              <a:spcBef>
                <a:spcPts val="0"/>
              </a:spcBef>
              <a:spcAft>
                <a:spcPts val="0"/>
              </a:spcAft>
            </a:pPr>
            <a:r>
              <a:rPr lang="en-US" sz="1200" b="1" u="sng" dirty="0">
                <a:solidFill>
                  <a:schemeClr val="tx1"/>
                </a:solidFill>
              </a:rPr>
              <a:t>Physicians</a:t>
            </a:r>
          </a:p>
          <a:p>
            <a:pPr marR="0" algn="l">
              <a:spcBef>
                <a:spcPts val="0"/>
              </a:spcBef>
              <a:spcAft>
                <a:spcPts val="0"/>
              </a:spcAft>
            </a:pPr>
            <a:r>
              <a:rPr lang="en-US" sz="1200" dirty="0">
                <a:solidFill>
                  <a:schemeClr val="tx1"/>
                </a:solidFill>
              </a:rPr>
              <a:t>The University of Pittsburgh designates this live activity for a maximum of 2.0 AMA PRA Category 1 Credit[s]™. Physicians should claim only the credit commensurate with the extent of their participation in the activity. </a:t>
            </a:r>
          </a:p>
          <a:p>
            <a:pPr marR="0" algn="l">
              <a:spcBef>
                <a:spcPts val="0"/>
              </a:spcBef>
              <a:spcAft>
                <a:spcPts val="0"/>
              </a:spcAft>
            </a:pPr>
            <a:endParaRPr lang="en-US" sz="1200" dirty="0">
              <a:solidFill>
                <a:schemeClr val="tx1"/>
              </a:solidFill>
            </a:endParaRPr>
          </a:p>
          <a:p>
            <a:pPr algn="l">
              <a:spcBef>
                <a:spcPts val="0"/>
              </a:spcBef>
            </a:pPr>
            <a:r>
              <a:rPr lang="en-US" sz="1200" b="1" u="sng" dirty="0">
                <a:solidFill>
                  <a:schemeClr val="tx1"/>
                </a:solidFill>
              </a:rPr>
              <a:t>Nursing (CNE)</a:t>
            </a:r>
          </a:p>
          <a:p>
            <a:pPr algn="l">
              <a:spcBef>
                <a:spcPts val="0"/>
              </a:spcBef>
            </a:pPr>
            <a:r>
              <a:rPr lang="en-US" sz="1200" dirty="0">
                <a:solidFill>
                  <a:schemeClr val="tx1"/>
                </a:solidFill>
              </a:rPr>
              <a:t>The maximum number of hours awarded for this Continuing Nursing Education activity is 2.0 contact hours.</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Physician Assistant (AAPA)</a:t>
            </a:r>
          </a:p>
          <a:p>
            <a:pPr algn="l">
              <a:spcBef>
                <a:spcPts val="0"/>
              </a:spcBef>
            </a:pPr>
            <a:r>
              <a:rPr lang="en-US" sz="1200" dirty="0">
                <a:solidFill>
                  <a:schemeClr val="tx1"/>
                </a:solidFill>
              </a:rPr>
              <a:t>The University of Pittsburgh has been authorized by the American Academy of PAs (AAPA) to award AAPA Category 1 CME credit for activities planned in accordance with AAPA CME Criteria. This activity is designated for 2.0 AAPA Category 1 CME credits. PAs should only claim credit commensurate with the extent of their participation. </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a:t>. </a:t>
            </a: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4151</TotalTime>
  <Words>394</Words>
  <Application>Microsoft Office PowerPoint</Application>
  <PresentationFormat>On-screen Show (4:3)</PresentationFormat>
  <Paragraphs>22</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56</cp:revision>
  <dcterms:created xsi:type="dcterms:W3CDTF">2010-08-03T12:49:34Z</dcterms:created>
  <dcterms:modified xsi:type="dcterms:W3CDTF">2024-05-09T16:10:34Z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2023-01-05T15:36:56Z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f938430e-b7b0-4545-b573-9dca36409b17</vt:lpwstr>
  </property>
  <property fmtid="{D5CDD505-2E9C-101B-9397-08002B2CF9AE}" pid="8" name="MSIP_Label_5e4b1be8-281e-475d-98b0-21c3457e5a46_ContentBits">
    <vt:lpwstr>0</vt:lpwstr>
  </property>
</Properties>
</file>