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5/21/2024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5/21/2024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5/21/2024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5/21/2024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5/21/2024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5/21/2024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6.5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3055</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59</cp:revision>
  <dcterms:created xsi:type="dcterms:W3CDTF">2010-08-03T12:49:34Z</dcterms:created>
  <dcterms:modified xsi:type="dcterms:W3CDTF">2024-05-21T11:44:34Z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2023-01-27T14:07:22Z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49b3b9ab-6cc3-402c-a674-a1ee865596de</vt:lpwstr>
  </property>
  <property fmtid="{D5CDD505-2E9C-101B-9397-08002B2CF9AE}" pid="8" name="MSIP_Label_5e4b1be8-281e-475d-98b0-21c3457e5a46_ContentBits">
    <vt:lpwstr>0</vt:lpwstr>
  </property>
</Properties>
</file>