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5/22/2024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marL="0" marR="0" algn="l">
              <a:lnSpc>
                <a:spcPts val="1800"/>
              </a:lnSpc>
              <a:spcBef>
                <a:spcPts val="0"/>
              </a:spcBef>
            </a:pPr>
            <a:r>
              <a:rPr lang="en-US" sz="1200" b="1" u="sng" dirty="0">
                <a:solidFill>
                  <a:schemeClr val="tx1"/>
                </a:solidFill>
              </a:rPr>
              <a:t>Physician (CME)</a:t>
            </a:r>
          </a:p>
          <a:p>
            <a:pPr marL="0" marR="0" algn="l">
              <a:lnSpc>
                <a:spcPts val="1800"/>
              </a:lnSpc>
              <a:spcBef>
                <a:spcPts val="0"/>
              </a:spcBef>
            </a:pPr>
            <a:r>
              <a:rPr lang="en-US" sz="1200" dirty="0">
                <a:solidFill>
                  <a:schemeClr val="tx1"/>
                </a:solidFill>
              </a:rPr>
              <a:t>The University of Pittsburgh School designates this live activity for a maximum </a:t>
            </a:r>
            <a:r>
              <a:rPr lang="en-US" sz="1200">
                <a:solidFill>
                  <a:schemeClr val="tx1"/>
                </a:solidFill>
              </a:rPr>
              <a:t>of 1.</a:t>
            </a:r>
            <a:r>
              <a:rPr lang="en-US" sz="1200" dirty="0">
                <a:solidFill>
                  <a:schemeClr val="tx1"/>
                </a:solidFill>
              </a:rPr>
              <a:t>0</a:t>
            </a:r>
            <a:r>
              <a:rPr lang="en-US" sz="1200">
                <a:solidFill>
                  <a:schemeClr val="tx1"/>
                </a:solidFill>
              </a:rPr>
              <a:t>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3084</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54</cp:revision>
  <dcterms:created xsi:type="dcterms:W3CDTF">2010-08-03T12:49:34Z</dcterms:created>
  <dcterms:modified xsi:type="dcterms:W3CDTF">2024-05-22T14:48:56Z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