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algn="l" rtl="0" fontAlgn="base"/>
            <a:r>
              <a:rPr lang="en-US" sz="1800" b="0" i="0" dirty="0">
                <a:solidFill>
                  <a:srgbClr val="000000"/>
                </a:solidFill>
                <a:effectLst/>
                <a:highlight>
                  <a:srgbClr val="FFFFFF"/>
                </a:highlight>
                <a:latin typeface="Calibri" panose="020F0502020204030204" pitchFamily="34" charset="0"/>
              </a:rPr>
              <a:t>1. Define the biochemical mechanisms underlying insulin infusion therapy in reducing triglyceride levels in severe hypertriglyceridemia. </a:t>
            </a:r>
            <a:endParaRPr lang="en-US" sz="16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2. Explain the clinical efficacy of insulin infusion therapy for severe hypertriglyceridemia by examining relevant research findings and outcomes. </a:t>
            </a:r>
            <a:endParaRPr lang="en-US" sz="1600" b="0" i="0" dirty="0">
              <a:solidFill>
                <a:srgbClr val="000000"/>
              </a:solidFill>
              <a:effectLst/>
              <a:highlight>
                <a:srgbClr val="FFFFFF"/>
              </a:highlight>
              <a:latin typeface="Segoe UI" panose="020B0502040204020203" pitchFamily="34" charset="0"/>
            </a:endParaRPr>
          </a:p>
          <a:p>
            <a:pPr algn="l" rtl="0" fontAlgn="base"/>
            <a:r>
              <a:rPr lang="en-US" sz="1800" b="0" i="0" dirty="0">
                <a:solidFill>
                  <a:srgbClr val="000000"/>
                </a:solidFill>
                <a:effectLst/>
                <a:highlight>
                  <a:srgbClr val="FFFFFF"/>
                </a:highlight>
                <a:latin typeface="Calibri" panose="020F0502020204030204" pitchFamily="34" charset="0"/>
              </a:rPr>
              <a:t>3. Discuss practical applications and clinical considerations for implementing insulin infusion therapy in patients with severe hypertriglyceridemia. </a:t>
            </a:r>
            <a:endParaRPr lang="en-US" sz="1600" b="0" i="0" dirty="0">
              <a:solidFill>
                <a:srgbClr val="000000"/>
              </a:solidFill>
              <a:effectLst/>
              <a:highlight>
                <a:srgbClr val="FFFFFF"/>
              </a:highlight>
              <a:latin typeface="Segoe UI" panose="020B0502040204020203"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15</TotalTime>
  <Words>503</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Segoe UI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2024-06-11T14:27:22Z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