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 id="2147483667" r:id="rId2"/>
  </p:sldMasterIdLst>
  <p:notesMasterIdLst>
    <p:notesMasterId r:id="rId11"/>
  </p:notesMasterIdLst>
  <p:handoutMasterIdLst>
    <p:handoutMasterId r:id="rId12"/>
  </p:handoutMasterIdLst>
  <p:sldIdLst>
    <p:sldId id="258" r:id="rId3"/>
    <p:sldId id="473" r:id="rId4"/>
    <p:sldId id="465" r:id="rId5"/>
    <p:sldId id="466" r:id="rId6"/>
    <p:sldId id="467" r:id="rId7"/>
    <p:sldId id="468" r:id="rId8"/>
    <p:sldId id="469" r:id="rId9"/>
    <p:sldId id="471" r:id="rId1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712C6B"/>
    <a:srgbClr val="F6914C"/>
    <a:srgbClr val="DBCFDE"/>
    <a:srgbClr val="EEE8EF"/>
    <a:srgbClr val="D2E14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84419" autoAdjust="0"/>
  </p:normalViewPr>
  <p:slideViewPr>
    <p:cSldViewPr snapToGrid="0">
      <p:cViewPr varScale="1">
        <p:scale>
          <a:sx n="93" d="100"/>
          <a:sy n="93" d="100"/>
        </p:scale>
        <p:origin x="1236" y="90"/>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192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71D6FC7B-725A-4C16-ACFB-5FAE0A0D88E9}" type="datetimeFigureOut">
              <a:rPr lang="en-US" smtClean="0"/>
              <a:t>6/19/2024</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F667D3BB-E355-48AE-9CB0-2D3770CEEC57}" type="slidenum">
              <a:rPr lang="en-US" smtClean="0"/>
              <a:t>‹#›</a:t>
            </a:fld>
            <a:endParaRPr lang="en-US" dirty="0"/>
          </a:p>
        </p:txBody>
      </p:sp>
    </p:spTree>
    <p:extLst>
      <p:ext uri="{BB962C8B-B14F-4D97-AF65-F5344CB8AC3E}">
        <p14:creationId xmlns:p14="http://schemas.microsoft.com/office/powerpoint/2010/main" val="19448697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1440" tIns="45720" rIns="91440" bIns="45720" rtlCol="0"/>
          <a:lstStyle>
            <a:lvl1pPr algn="r">
              <a:defRPr sz="1200"/>
            </a:lvl1pPr>
          </a:lstStyle>
          <a:p>
            <a:fld id="{E649E7D2-940B-400D-ACB4-8E0E76D8CFBF}" type="datetimeFigureOut">
              <a:rPr lang="en-US" smtClean="0"/>
              <a:t>6/19/2024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70"/>
            <a:ext cx="3037840" cy="466433"/>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70"/>
            <a:ext cx="3037840" cy="466433"/>
          </a:xfrm>
          <a:prstGeom prst="rect">
            <a:avLst/>
          </a:prstGeom>
        </p:spPr>
        <p:txBody>
          <a:bodyPr vert="horz" lIns="91440" tIns="45720" rIns="91440" bIns="45720" rtlCol="0" anchor="b"/>
          <a:lstStyle>
            <a:lvl1pPr algn="r">
              <a:defRPr sz="1200"/>
            </a:lvl1pPr>
          </a:lstStyle>
          <a:p>
            <a:fld id="{F0DED5E8-C5DD-43B2-B07F-C45395959BF6}" type="slidenum">
              <a:rPr lang="en-US" smtClean="0"/>
              <a:t>‹#›</a:t>
            </a:fld>
            <a:endParaRPr lang="en-US" dirty="0"/>
          </a:p>
        </p:txBody>
      </p:sp>
    </p:spTree>
    <p:extLst>
      <p:ext uri="{BB962C8B-B14F-4D97-AF65-F5344CB8AC3E}">
        <p14:creationId xmlns:p14="http://schemas.microsoft.com/office/powerpoint/2010/main" val="3349967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Whitney Medium"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791345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74147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8"/>
            <a:ext cx="80772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031492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DA5FDA7-9DC2-4522-8923-27275FEECD7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25336" y="6427635"/>
            <a:ext cx="2545304" cy="292210"/>
          </a:xfrm>
          <a:prstGeom prst="rect">
            <a:avLst/>
          </a:prstGeom>
        </p:spPr>
      </p:pic>
    </p:spTree>
    <p:extLst>
      <p:ext uri="{BB962C8B-B14F-4D97-AF65-F5344CB8AC3E}">
        <p14:creationId xmlns:p14="http://schemas.microsoft.com/office/powerpoint/2010/main" val="5879395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9" name="Slide Number Placeholder 6"/>
          <p:cNvSpPr>
            <a:spLocks noGrp="1"/>
          </p:cNvSpPr>
          <p:nvPr>
            <p:ph type="sldNum" sz="quarter" idx="4"/>
          </p:nvPr>
        </p:nvSpPr>
        <p:spPr>
          <a:xfrm>
            <a:off x="334833" y="6356351"/>
            <a:ext cx="2844800" cy="365125"/>
          </a:xfrm>
          <a:prstGeom prst="rect">
            <a:avLst/>
          </a:prstGeom>
        </p:spPr>
        <p:txBody>
          <a:bodyPr/>
          <a:lstStyle/>
          <a:p>
            <a:fld id="{8A38FAF8-786F-7C4F-9F1B-B820815ED72A}" type="slidenum">
              <a:rPr lang="en-US" smtClean="0"/>
              <a:t>‹#›</a:t>
            </a:fld>
            <a:endParaRPr lang="en-US" dirty="0"/>
          </a:p>
        </p:txBody>
      </p:sp>
    </p:spTree>
    <p:extLst>
      <p:ext uri="{BB962C8B-B14F-4D97-AF65-F5344CB8AC3E}">
        <p14:creationId xmlns:p14="http://schemas.microsoft.com/office/powerpoint/2010/main" val="10032620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846" y="629"/>
            <a:ext cx="12186153" cy="6856743"/>
          </a:xfrm>
          <a:prstGeom prst="rect">
            <a:avLst/>
          </a:prstGeom>
        </p:spPr>
      </p:pic>
      <p:sp>
        <p:nvSpPr>
          <p:cNvPr id="11" name="Title 10"/>
          <p:cNvSpPr>
            <a:spLocks noGrp="1"/>
          </p:cNvSpPr>
          <p:nvPr>
            <p:ph type="title" hasCustomPrompt="1"/>
          </p:nvPr>
        </p:nvSpPr>
        <p:spPr>
          <a:xfrm>
            <a:off x="609600" y="3505200"/>
            <a:ext cx="10972800" cy="1143000"/>
          </a:xfrm>
          <a:prstGeom prst="rect">
            <a:avLst/>
          </a:prstGeom>
        </p:spPr>
        <p:txBody>
          <a:bodyPr vert="horz"/>
          <a:lstStyle>
            <a:lvl1pPr>
              <a:defRPr sz="4267" b="1"/>
            </a:lvl1pPr>
          </a:lstStyle>
          <a:p>
            <a:r>
              <a:rPr lang="en-US" dirty="0"/>
              <a:t>CLICK TO EDIT MASTER TITLE STYLE</a:t>
            </a:r>
          </a:p>
        </p:txBody>
      </p:sp>
      <p:sp>
        <p:nvSpPr>
          <p:cNvPr id="16" name="Subtitle 2"/>
          <p:cNvSpPr>
            <a:spLocks noGrp="1"/>
          </p:cNvSpPr>
          <p:nvPr>
            <p:ph type="subTitle" idx="1"/>
          </p:nvPr>
        </p:nvSpPr>
        <p:spPr>
          <a:xfrm>
            <a:off x="1828800" y="4648200"/>
            <a:ext cx="8534400" cy="990600"/>
          </a:xfrm>
          <a:prstGeom prst="rect">
            <a:avLst/>
          </a:prstGeom>
        </p:spPr>
        <p:txBody>
          <a:bodyPr/>
          <a:lstStyle>
            <a:lvl1pPr marL="0" indent="0" algn="ctr">
              <a:buNone/>
              <a:defRPr sz="3200">
                <a:solidFill>
                  <a:schemeClr val="tx2"/>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5813092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29" y="2029"/>
            <a:ext cx="12181172" cy="6853939"/>
          </a:xfrm>
          <a:prstGeom prst="rect">
            <a:avLst/>
          </a:prstGeom>
        </p:spPr>
      </p:pic>
      <p:sp>
        <p:nvSpPr>
          <p:cNvPr id="6" name="Title 10"/>
          <p:cNvSpPr>
            <a:spLocks noGrp="1"/>
          </p:cNvSpPr>
          <p:nvPr>
            <p:ph type="title" hasCustomPrompt="1"/>
          </p:nvPr>
        </p:nvSpPr>
        <p:spPr>
          <a:xfrm>
            <a:off x="609600" y="3505200"/>
            <a:ext cx="10972800" cy="1143000"/>
          </a:xfrm>
          <a:prstGeom prst="rect">
            <a:avLst/>
          </a:prstGeom>
        </p:spPr>
        <p:txBody>
          <a:bodyPr vert="horz"/>
          <a:lstStyle>
            <a:lvl1pPr>
              <a:defRPr sz="4267" b="1">
                <a:solidFill>
                  <a:schemeClr val="bg1"/>
                </a:solidFill>
              </a:defRPr>
            </a:lvl1pPr>
          </a:lstStyle>
          <a:p>
            <a:r>
              <a:rPr lang="en-US" dirty="0"/>
              <a:t>CLICK TO EDIT MASTER TITLE STYLE</a:t>
            </a:r>
          </a:p>
        </p:txBody>
      </p:sp>
      <p:sp>
        <p:nvSpPr>
          <p:cNvPr id="8" name="Subtitle 2"/>
          <p:cNvSpPr>
            <a:spLocks noGrp="1"/>
          </p:cNvSpPr>
          <p:nvPr>
            <p:ph type="subTitle" idx="1"/>
          </p:nvPr>
        </p:nvSpPr>
        <p:spPr>
          <a:xfrm>
            <a:off x="1828800" y="4648200"/>
            <a:ext cx="8534400" cy="990600"/>
          </a:xfrm>
          <a:prstGeom prst="rect">
            <a:avLst/>
          </a:prstGeom>
        </p:spPr>
        <p:txBody>
          <a:bodyPr/>
          <a:lstStyle>
            <a:lvl1pPr marL="0" indent="0" algn="ctr">
              <a:buNone/>
              <a:defRPr sz="3200">
                <a:solidFill>
                  <a:schemeClr val="bg2"/>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6964042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dirty="0"/>
          </a:p>
        </p:txBody>
      </p:sp>
    </p:spTree>
    <p:extLst>
      <p:ext uri="{BB962C8B-B14F-4D97-AF65-F5344CB8AC3E}">
        <p14:creationId xmlns:p14="http://schemas.microsoft.com/office/powerpoint/2010/main" val="37197710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1_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dirty="0"/>
          </a:p>
        </p:txBody>
      </p:sp>
    </p:spTree>
    <p:extLst>
      <p:ext uri="{BB962C8B-B14F-4D97-AF65-F5344CB8AC3E}">
        <p14:creationId xmlns:p14="http://schemas.microsoft.com/office/powerpoint/2010/main" val="9500842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dirty="0"/>
          </a:p>
        </p:txBody>
      </p:sp>
      <p:sp>
        <p:nvSpPr>
          <p:cNvPr id="2" name="Title 1"/>
          <p:cNvSpPr>
            <a:spLocks noGrp="1"/>
          </p:cNvSpPr>
          <p:nvPr>
            <p:ph type="title" hasCustomPrompt="1"/>
          </p:nvPr>
        </p:nvSpPr>
        <p:spPr>
          <a:xfrm>
            <a:off x="609600" y="274639"/>
            <a:ext cx="10972800" cy="1143000"/>
          </a:xfrm>
          <a:prstGeom prst="rect">
            <a:avLst/>
          </a:prstGeom>
        </p:spPr>
        <p:txBody>
          <a:bodyPr/>
          <a:lstStyle>
            <a:lvl1pPr>
              <a:defRPr sz="4267" b="1">
                <a:latin typeface="+mj-lt"/>
                <a:cs typeface="Museo Sans 500"/>
              </a:defRPr>
            </a:lvl1pPr>
          </a:lstStyle>
          <a:p>
            <a:r>
              <a:rPr lang="en-US" dirty="0"/>
              <a:t>CLICK TO EDIT MASTER TITLE STYLE</a:t>
            </a:r>
          </a:p>
        </p:txBody>
      </p:sp>
      <p:sp>
        <p:nvSpPr>
          <p:cNvPr id="3" name="Content Placeholder 2"/>
          <p:cNvSpPr>
            <a:spLocks noGrp="1"/>
          </p:cNvSpPr>
          <p:nvPr>
            <p:ph sz="half" idx="1"/>
          </p:nvPr>
        </p:nvSpPr>
        <p:spPr>
          <a:xfrm>
            <a:off x="609600" y="1200151"/>
            <a:ext cx="5384800" cy="3394075"/>
          </a:xfrm>
          <a:prstGeom prst="rect">
            <a:avLst/>
          </a:prstGeo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200151"/>
            <a:ext cx="5384800" cy="3394075"/>
          </a:xfrm>
          <a:prstGeom prst="rect">
            <a:avLst/>
          </a:prstGeo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10719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1_Two Content">
    <p:bg>
      <p:bgPr>
        <a:solidFill>
          <a:schemeClr val="bg1"/>
        </a:solidFill>
        <a:effectLst/>
      </p:bgPr>
    </p:bg>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dirty="0"/>
          </a:p>
        </p:txBody>
      </p:sp>
      <p:sp>
        <p:nvSpPr>
          <p:cNvPr id="2" name="Title 1"/>
          <p:cNvSpPr>
            <a:spLocks noGrp="1"/>
          </p:cNvSpPr>
          <p:nvPr>
            <p:ph type="title" hasCustomPrompt="1"/>
          </p:nvPr>
        </p:nvSpPr>
        <p:spPr>
          <a:xfrm>
            <a:off x="609600" y="274639"/>
            <a:ext cx="10972800" cy="1143000"/>
          </a:xfrm>
          <a:prstGeom prst="rect">
            <a:avLst/>
          </a:prstGeom>
        </p:spPr>
        <p:txBody>
          <a:bodyPr/>
          <a:lstStyle>
            <a:lvl1pPr>
              <a:defRPr sz="4267" b="1">
                <a:latin typeface="+mj-lt"/>
                <a:cs typeface="Museo Sans 500"/>
              </a:defRPr>
            </a:lvl1pPr>
          </a:lstStyle>
          <a:p>
            <a:r>
              <a:rPr lang="en-US" dirty="0"/>
              <a:t>CLICK TO EDIT MASTER TITLE STYLE</a:t>
            </a:r>
          </a:p>
        </p:txBody>
      </p:sp>
      <p:sp>
        <p:nvSpPr>
          <p:cNvPr id="3" name="Content Placeholder 2"/>
          <p:cNvSpPr>
            <a:spLocks noGrp="1"/>
          </p:cNvSpPr>
          <p:nvPr>
            <p:ph sz="half" idx="1"/>
          </p:nvPr>
        </p:nvSpPr>
        <p:spPr>
          <a:xfrm>
            <a:off x="609600" y="1200151"/>
            <a:ext cx="5384800" cy="3394075"/>
          </a:xfrm>
          <a:prstGeom prst="rect">
            <a:avLst/>
          </a:prstGeo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200151"/>
            <a:ext cx="5384800" cy="3394075"/>
          </a:xfrm>
          <a:prstGeom prst="rect">
            <a:avLst/>
          </a:prstGeo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79369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97318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lstStyle>
            <a:lvl1pPr>
              <a:defRPr sz="4267" b="1">
                <a:latin typeface="+mj-lt"/>
                <a:cs typeface="Museo Sans 500"/>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3"/>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3"/>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a:prstGeom prst="rect">
            <a:avLst/>
          </a:prstGeo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227239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2_Comparis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lstStyle>
            <a:lvl1pPr>
              <a:defRPr sz="4267" b="1">
                <a:latin typeface="+mj-lt"/>
                <a:cs typeface="Museo Sans 500"/>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3"/>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3"/>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a:prstGeom prst="rect">
            <a:avLst/>
          </a:prstGeo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30524079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1_Comparis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lstStyle>
            <a:lvl1pPr>
              <a:defRPr sz="4267" b="1">
                <a:latin typeface="+mj-lt"/>
                <a:cs typeface="Museo Sans 500"/>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3"/>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3"/>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a:prstGeom prst="rect">
            <a:avLst/>
          </a:prstGeo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5883785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lstStyle>
            <a:lvl1pPr>
              <a:defRPr sz="4267" b="1">
                <a:latin typeface="Corbel"/>
                <a:cs typeface="Corbel"/>
              </a:defRPr>
            </a:lvl1pPr>
          </a:lstStyle>
          <a:p>
            <a:r>
              <a:rPr lang="en-US" dirty="0"/>
              <a:t>CLICK TO EDIT MASTER TITLE STYLE</a:t>
            </a:r>
          </a:p>
        </p:txBody>
      </p:sp>
      <p:sp>
        <p:nvSpPr>
          <p:cNvPr id="5" name="Slide Number Placeholder 4"/>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148188123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1_Title Only">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lstStyle>
            <a:lvl1pPr>
              <a:defRPr sz="4267" b="1">
                <a:latin typeface="Corbel"/>
                <a:cs typeface="Corbel"/>
              </a:defRPr>
            </a:lvl1pPr>
          </a:lstStyle>
          <a:p>
            <a:r>
              <a:rPr lang="en-US" dirty="0"/>
              <a:t>CLICK TO EDIT MASTER TITLE STYLE</a:t>
            </a:r>
          </a:p>
        </p:txBody>
      </p:sp>
      <p:sp>
        <p:nvSpPr>
          <p:cNvPr id="5" name="Slide Number Placeholder 4"/>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101960918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a:prstGeom prst="rect">
            <a:avLst/>
          </a:prstGeom>
        </p:spPr>
        <p:txBody>
          <a:bodyPr anchor="b"/>
          <a:lstStyle>
            <a:lvl1pPr algn="l">
              <a:defRPr sz="2667" b="1"/>
            </a:lvl1pPr>
          </a:lstStyle>
          <a:p>
            <a:r>
              <a:rPr lang="en-US"/>
              <a:t>Click to edit Master title style</a:t>
            </a:r>
          </a:p>
        </p:txBody>
      </p:sp>
      <p:sp>
        <p:nvSpPr>
          <p:cNvPr id="3" name="Content Placeholder 2"/>
          <p:cNvSpPr>
            <a:spLocks noGrp="1"/>
          </p:cNvSpPr>
          <p:nvPr>
            <p:ph idx="1"/>
          </p:nvPr>
        </p:nvSpPr>
        <p:spPr>
          <a:xfrm>
            <a:off x="4766733" y="273052"/>
            <a:ext cx="6815667" cy="5853113"/>
          </a:xfrm>
          <a:prstGeom prst="rect">
            <a:avLst/>
          </a:prstGeo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2"/>
            <a:ext cx="4011084" cy="4691063"/>
          </a:xfrm>
          <a:prstGeom prst="rect">
            <a:avLst/>
          </a:prstGeo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7"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13839480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1_Content with Cap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a:prstGeom prst="rect">
            <a:avLst/>
          </a:prstGeom>
        </p:spPr>
        <p:txBody>
          <a:bodyPr anchor="b"/>
          <a:lstStyle>
            <a:lvl1pPr algn="l">
              <a:defRPr sz="2667" b="1"/>
            </a:lvl1pPr>
          </a:lstStyle>
          <a:p>
            <a:r>
              <a:rPr lang="en-US"/>
              <a:t>Click to edit Master title style</a:t>
            </a:r>
          </a:p>
        </p:txBody>
      </p:sp>
      <p:sp>
        <p:nvSpPr>
          <p:cNvPr id="3" name="Content Placeholder 2"/>
          <p:cNvSpPr>
            <a:spLocks noGrp="1"/>
          </p:cNvSpPr>
          <p:nvPr>
            <p:ph idx="1"/>
          </p:nvPr>
        </p:nvSpPr>
        <p:spPr>
          <a:xfrm>
            <a:off x="4766733" y="273052"/>
            <a:ext cx="6815667" cy="5853113"/>
          </a:xfrm>
          <a:prstGeom prst="rect">
            <a:avLst/>
          </a:prstGeo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2"/>
            <a:ext cx="4011084" cy="4691063"/>
          </a:xfrm>
          <a:prstGeom prst="rect">
            <a:avLst/>
          </a:prstGeo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7"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24041729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a:prstGeom prst="rect">
            <a:avLst/>
          </a:prstGeom>
        </p:spPr>
        <p:txBody>
          <a:bodyPr anchor="b"/>
          <a:lstStyle>
            <a:lvl1pPr algn="l">
              <a:defRPr sz="2667"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a:prstGeom prst="rect">
            <a:avLst/>
          </a:prstGeo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p>
        </p:txBody>
      </p:sp>
      <p:sp>
        <p:nvSpPr>
          <p:cNvPr id="4" name="Text Placeholder 3"/>
          <p:cNvSpPr>
            <a:spLocks noGrp="1"/>
          </p:cNvSpPr>
          <p:nvPr>
            <p:ph type="body" sz="half" idx="2"/>
          </p:nvPr>
        </p:nvSpPr>
        <p:spPr>
          <a:xfrm>
            <a:off x="2389717" y="5367338"/>
            <a:ext cx="7315200" cy="804863"/>
          </a:xfrm>
          <a:prstGeom prst="rect">
            <a:avLst/>
          </a:prstGeo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7"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394734755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1_Picture with Cap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a:prstGeom prst="rect">
            <a:avLst/>
          </a:prstGeom>
        </p:spPr>
        <p:txBody>
          <a:bodyPr anchor="b"/>
          <a:lstStyle>
            <a:lvl1pPr algn="l">
              <a:defRPr sz="2667"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a:prstGeom prst="rect">
            <a:avLst/>
          </a:prstGeo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p>
        </p:txBody>
      </p:sp>
      <p:sp>
        <p:nvSpPr>
          <p:cNvPr id="4" name="Text Placeholder 3"/>
          <p:cNvSpPr>
            <a:spLocks noGrp="1"/>
          </p:cNvSpPr>
          <p:nvPr>
            <p:ph type="body" sz="half" idx="2"/>
          </p:nvPr>
        </p:nvSpPr>
        <p:spPr>
          <a:xfrm>
            <a:off x="2389717" y="5367338"/>
            <a:ext cx="7315200" cy="804863"/>
          </a:xfrm>
          <a:prstGeom prst="rect">
            <a:avLst/>
          </a:prstGeo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7"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115195512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275167"/>
            <a:ext cx="10972800" cy="1143000"/>
          </a:xfrm>
          <a:prstGeom prst="rect">
            <a:avLst/>
          </a:prstGeom>
        </p:spPr>
        <p:txBody>
          <a:bodyPr vert="horz"/>
          <a:lstStyle/>
          <a:p>
            <a:r>
              <a:rPr lang="en-US"/>
              <a:t>Click to edit Master title style</a:t>
            </a:r>
          </a:p>
        </p:txBody>
      </p:sp>
      <p:sp>
        <p:nvSpPr>
          <p:cNvPr id="3" name="Slide Number Placeholder 2"/>
          <p:cNvSpPr>
            <a:spLocks noGrp="1"/>
          </p:cNvSpPr>
          <p:nvPr>
            <p:ph type="sldNum" sz="quarter" idx="10"/>
          </p:nvPr>
        </p:nvSpPr>
        <p:spPr>
          <a:xfrm>
            <a:off x="334833" y="6356351"/>
            <a:ext cx="2844800" cy="365125"/>
          </a:xfrm>
          <a:prstGeom prst="rect">
            <a:avLst/>
          </a:prstGeom>
        </p:spPr>
        <p:txBody>
          <a:bodyPr/>
          <a:lstStyle/>
          <a:p>
            <a:fld id="{8A38FAF8-786F-7C4F-9F1B-B820815ED72A}" type="slidenum">
              <a:rPr lang="en-US" smtClean="0"/>
              <a:pPr/>
              <a:t>‹#›</a:t>
            </a:fld>
            <a:endParaRPr lang="en-US" dirty="0"/>
          </a:p>
        </p:txBody>
      </p:sp>
    </p:spTree>
    <p:extLst>
      <p:ext uri="{BB962C8B-B14F-4D97-AF65-F5344CB8AC3E}">
        <p14:creationId xmlns:p14="http://schemas.microsoft.com/office/powerpoint/2010/main" val="3571850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613" y="4406900"/>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613" y="2906713"/>
            <a:ext cx="10363200" cy="1500187"/>
          </a:xfrm>
        </p:spPr>
        <p:txBody>
          <a:bodyPr anchor="b"/>
          <a:lstStyle>
            <a:lvl1pPr marL="0" indent="0">
              <a:buNone/>
              <a:defRPr sz="2000">
                <a:solidFill>
                  <a:schemeClr val="tx1">
                    <a:tint val="75000"/>
                  </a:schemeClr>
                </a:solidFill>
                <a:latin typeface="Whitney Medium" pitchFamily="50"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79638185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1_Custom Layou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5167"/>
            <a:ext cx="10972800" cy="1143000"/>
          </a:xfrm>
          <a:prstGeom prst="rect">
            <a:avLst/>
          </a:prstGeom>
        </p:spPr>
        <p:txBody>
          <a:bodyPr vert="horz"/>
          <a:lstStyle/>
          <a:p>
            <a:r>
              <a:rPr lang="en-US"/>
              <a:t>Click to edit Master title style</a:t>
            </a:r>
          </a:p>
        </p:txBody>
      </p:sp>
      <p:sp>
        <p:nvSpPr>
          <p:cNvPr id="3" name="Slide Number Placeholder 2"/>
          <p:cNvSpPr>
            <a:spLocks noGrp="1"/>
          </p:cNvSpPr>
          <p:nvPr>
            <p:ph type="sldNum" sz="quarter" idx="10"/>
          </p:nvPr>
        </p:nvSpPr>
        <p:spPr>
          <a:xfrm>
            <a:off x="334833" y="6356351"/>
            <a:ext cx="2844800" cy="365125"/>
          </a:xfrm>
          <a:prstGeom prst="rect">
            <a:avLst/>
          </a:prstGeom>
        </p:spPr>
        <p:txBody>
          <a:bodyPr/>
          <a:lstStyle/>
          <a:p>
            <a:fld id="{8A38FAF8-786F-7C4F-9F1B-B820815ED72A}" type="slidenum">
              <a:rPr lang="en-US" smtClean="0"/>
              <a:pPr/>
              <a:t>‹#›</a:t>
            </a:fld>
            <a:endParaRPr lang="en-US" dirty="0"/>
          </a:p>
        </p:txBody>
      </p:sp>
    </p:spTree>
    <p:extLst>
      <p:ext uri="{BB962C8B-B14F-4D97-AF65-F5344CB8AC3E}">
        <p14:creationId xmlns:p14="http://schemas.microsoft.com/office/powerpoint/2010/main" val="210322079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Whitney Medium"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349400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93383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0">
                <a:latin typeface="Gotham" pitchFamily="50"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2838" y="1535113"/>
            <a:ext cx="5389562" cy="639762"/>
          </a:xfrm>
        </p:spPr>
        <p:txBody>
          <a:bodyPr anchor="b"/>
          <a:lstStyle>
            <a:lvl1pPr marL="0" indent="0">
              <a:buNone/>
              <a:defRPr sz="2400" b="0">
                <a:latin typeface="Gotham" pitchFamily="50"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34737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06147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9222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613" cy="116205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0" y="1435100"/>
            <a:ext cx="4011613" cy="4691063"/>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3528467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188" y="4800600"/>
            <a:ext cx="7315200" cy="566738"/>
          </a:xfrm>
        </p:spPr>
        <p:txBody>
          <a:bodyPr anchor="b">
            <a:normAutofit/>
          </a:bodyPr>
          <a:lstStyle>
            <a:lvl1pPr algn="l">
              <a:defRPr sz="2400" b="0"/>
            </a:lvl1pPr>
          </a:lstStyle>
          <a:p>
            <a:r>
              <a:rPr lang="en-US"/>
              <a:t>Click to edit Master title style</a:t>
            </a:r>
          </a:p>
        </p:txBody>
      </p:sp>
      <p:sp>
        <p:nvSpPr>
          <p:cNvPr id="3" name="Picture Placeholder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389188" y="5367338"/>
            <a:ext cx="7315200" cy="804862"/>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2321286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18" Type="http://schemas.openxmlformats.org/officeDocument/2006/relationships/slideLayout" Target="../slideLayouts/slideLayout30.xml"/><Relationship Id="rId3" Type="http://schemas.openxmlformats.org/officeDocument/2006/relationships/slideLayout" Target="../slideLayouts/slideLayout15.xml"/><Relationship Id="rId21" Type="http://schemas.openxmlformats.org/officeDocument/2006/relationships/image" Target="../media/image2.jpg"/><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20"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19" Type="http://schemas.openxmlformats.org/officeDocument/2006/relationships/slideLayout" Target="../slideLayouts/slideLayout31.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EE90D43-5266-48EF-A36F-3E11408D31AF}"/>
              </a:ext>
            </a:extLst>
          </p:cNvPr>
          <p:cNvSpPr/>
          <p:nvPr userDrawn="1"/>
        </p:nvSpPr>
        <p:spPr>
          <a:xfrm>
            <a:off x="0" y="6281530"/>
            <a:ext cx="12192000" cy="576470"/>
          </a:xfrm>
          <a:prstGeom prst="rect">
            <a:avLst/>
          </a:prstGeom>
          <a:solidFill>
            <a:srgbClr val="712C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15864F7A-181D-482D-BF1D-4CAE1750CA8A}"/>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9325336" y="6427635"/>
            <a:ext cx="2545304" cy="292210"/>
          </a:xfrm>
          <a:prstGeom prst="rect">
            <a:avLst/>
          </a:prstGeom>
        </p:spPr>
      </p:pic>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Slide Number Placeholder 5"/>
          <p:cNvSpPr txBox="1">
            <a:spLocks/>
          </p:cNvSpPr>
          <p:nvPr/>
        </p:nvSpPr>
        <p:spPr>
          <a:xfrm>
            <a:off x="273332" y="6391177"/>
            <a:ext cx="1320800" cy="365125"/>
          </a:xfrm>
          <a:prstGeom prst="rect">
            <a:avLst/>
          </a:prstGeom>
        </p:spPr>
        <p:txBody>
          <a:bodyPr/>
          <a:lstStyle>
            <a:defPPr>
              <a:defRPr lang="en-US"/>
            </a:defPPr>
            <a:lvl1pPr marL="0" algn="l" defTabSz="914400" rtl="0" eaLnBrk="1" latinLnBrk="0" hangingPunct="1">
              <a:defRPr sz="1800" kern="1200">
                <a:solidFill>
                  <a:schemeClr val="tx1"/>
                </a:solidFill>
                <a:latin typeface="Whitney Light" pitchFamily="50"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5DCDF50-F893-4765-9CA8-BAF0C2CDEC97}" type="slidenum">
              <a:rPr lang="en-US" sz="1400" smtClean="0">
                <a:solidFill>
                  <a:schemeClr val="bg1"/>
                </a:solidFill>
              </a:rPr>
              <a:pPr/>
              <a:t>‹#›</a:t>
            </a:fld>
            <a:endParaRPr lang="en-US" sz="1400" dirty="0">
              <a:solidFill>
                <a:schemeClr val="bg1"/>
              </a:solidFill>
            </a:endParaRPr>
          </a:p>
        </p:txBody>
      </p:sp>
    </p:spTree>
    <p:extLst>
      <p:ext uri="{BB962C8B-B14F-4D97-AF65-F5344CB8AC3E}">
        <p14:creationId xmlns:p14="http://schemas.microsoft.com/office/powerpoint/2010/main" val="3069567863"/>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66" r:id="rId12"/>
  </p:sldLayoutIdLst>
  <p:txStyles>
    <p:titleStyle>
      <a:lvl1pPr algn="ctr" defTabSz="914400" rtl="0" eaLnBrk="1" latinLnBrk="0" hangingPunct="1">
        <a:spcBef>
          <a:spcPct val="0"/>
        </a:spcBef>
        <a:buNone/>
        <a:defRPr sz="4400" kern="1200">
          <a:solidFill>
            <a:schemeClr val="tx1"/>
          </a:solidFill>
          <a:latin typeface="Gotham Black" pitchFamily="50"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Whitney Book" pitchFamily="50"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Whitney Book" pitchFamily="50"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Whitney Book" pitchFamily="50"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Whitney Book" pitchFamily="50"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Whitney Book" pitchFamily="50"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21"/>
          <a:srcRect/>
          <a:stretch>
            <a:fillRect/>
          </a:stretch>
        </a:blip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a:xfrm>
            <a:off x="341223" y="6356351"/>
            <a:ext cx="2844800" cy="366183"/>
          </a:xfrm>
          <a:prstGeom prst="rect">
            <a:avLst/>
          </a:prstGeom>
        </p:spPr>
        <p:txBody>
          <a:bodyPr vert="horz" lIns="91440" tIns="45720" rIns="91440" bIns="45720" rtlCol="0" anchor="ctr"/>
          <a:lstStyle>
            <a:lvl1pPr algn="l">
              <a:defRPr sz="1600">
                <a:solidFill>
                  <a:schemeClr val="tx1"/>
                </a:solidFill>
              </a:defRPr>
            </a:lvl1pPr>
          </a:lstStyle>
          <a:p>
            <a:fld id="{23088ACA-6532-5B47-9D60-7AF590FE3009}" type="slidenum">
              <a:rPr lang="en-US" smtClean="0"/>
              <a:pPr/>
              <a:t>‹#›</a:t>
            </a:fld>
            <a:endParaRPr lang="en-US" dirty="0"/>
          </a:p>
        </p:txBody>
      </p:sp>
    </p:spTree>
    <p:extLst>
      <p:ext uri="{BB962C8B-B14F-4D97-AF65-F5344CB8AC3E}">
        <p14:creationId xmlns:p14="http://schemas.microsoft.com/office/powerpoint/2010/main" val="1562271851"/>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 id="2147483681" r:id="rId14"/>
    <p:sldLayoutId id="2147483682" r:id="rId15"/>
    <p:sldLayoutId id="2147483683" r:id="rId16"/>
    <p:sldLayoutId id="2147483684" r:id="rId17"/>
    <p:sldLayoutId id="2147483685" r:id="rId18"/>
    <p:sldLayoutId id="2147483686" r:id="rId19"/>
  </p:sldLayoutIdLst>
  <p:hf hdr="0" ftr="0" dt="0"/>
  <p:txStyles>
    <p:titleStyle>
      <a:lvl1pPr algn="ctr" defTabSz="609585" rtl="0" eaLnBrk="1" latinLnBrk="0" hangingPunct="1">
        <a:spcBef>
          <a:spcPct val="0"/>
        </a:spcBef>
        <a:buNone/>
        <a:defRPr sz="5867" kern="1200">
          <a:solidFill>
            <a:schemeClr val="tx1"/>
          </a:solidFill>
          <a:latin typeface="+mj-lt"/>
          <a:ea typeface="+mj-ea"/>
          <a:cs typeface="+mj-cs"/>
        </a:defRPr>
      </a:lvl1pPr>
    </p:titleStyle>
    <p:bodyStyle>
      <a:lvl1pPr marL="457189" indent="-457189" algn="l" defTabSz="609585" rtl="0" eaLnBrk="1" latinLnBrk="0" hangingPunct="1">
        <a:spcBef>
          <a:spcPct val="20000"/>
        </a:spcBef>
        <a:buFont typeface="Arial"/>
        <a:buChar char="•"/>
        <a:defRPr sz="4267" kern="1200">
          <a:solidFill>
            <a:schemeClr val="tx1"/>
          </a:solidFill>
          <a:latin typeface="+mn-lt"/>
          <a:ea typeface="+mn-ea"/>
          <a:cs typeface="+mn-cs"/>
        </a:defRPr>
      </a:lvl1pPr>
      <a:lvl2pPr marL="990575" indent="-380990" algn="l" defTabSz="609585" rtl="0" eaLnBrk="1" latinLnBrk="0" hangingPunct="1">
        <a:spcBef>
          <a:spcPct val="20000"/>
        </a:spcBef>
        <a:buFont typeface="Arial"/>
        <a:buChar char="–"/>
        <a:defRPr sz="3733" kern="1200">
          <a:solidFill>
            <a:schemeClr val="tx1"/>
          </a:solidFill>
          <a:latin typeface="+mn-lt"/>
          <a:ea typeface="+mn-ea"/>
          <a:cs typeface="+mn-cs"/>
        </a:defRPr>
      </a:lvl2pPr>
      <a:lvl3pPr marL="1523962" indent="-304792" algn="l" defTabSz="609585" rtl="0" eaLnBrk="1" latinLnBrk="0" hangingPunct="1">
        <a:spcBef>
          <a:spcPct val="20000"/>
        </a:spcBef>
        <a:buFont typeface="Arial"/>
        <a:buChar char="•"/>
        <a:defRPr sz="3200" kern="1200">
          <a:solidFill>
            <a:schemeClr val="tx1"/>
          </a:solidFill>
          <a:latin typeface="+mn-lt"/>
          <a:ea typeface="+mn-ea"/>
          <a:cs typeface="+mn-cs"/>
        </a:defRPr>
      </a:lvl3pPr>
      <a:lvl4pPr marL="2133547" indent="-304792" algn="l" defTabSz="609585" rtl="0" eaLnBrk="1" latinLnBrk="0" hangingPunct="1">
        <a:spcBef>
          <a:spcPct val="20000"/>
        </a:spcBef>
        <a:buFont typeface="Arial"/>
        <a:buChar char="–"/>
        <a:defRPr sz="2667" kern="1200">
          <a:solidFill>
            <a:schemeClr val="tx1"/>
          </a:solidFill>
          <a:latin typeface="+mn-lt"/>
          <a:ea typeface="+mn-ea"/>
          <a:cs typeface="+mn-cs"/>
        </a:defRPr>
      </a:lvl4pPr>
      <a:lvl5pPr marL="2743131" indent="-304792" algn="l" defTabSz="609585" rtl="0" eaLnBrk="1" latinLnBrk="0" hangingPunct="1">
        <a:spcBef>
          <a:spcPct val="20000"/>
        </a:spcBef>
        <a:buFont typeface="Arial"/>
        <a:buChar char="»"/>
        <a:defRPr sz="2667" kern="1200">
          <a:solidFill>
            <a:schemeClr val="tx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hyperlink" Target="http://cce.upmc.com/" TargetMode="Externa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Atrial Fibrillation</a:t>
            </a:r>
          </a:p>
        </p:txBody>
      </p:sp>
      <p:sp>
        <p:nvSpPr>
          <p:cNvPr id="4" name="Subtitle 3"/>
          <p:cNvSpPr>
            <a:spLocks noGrp="1"/>
          </p:cNvSpPr>
          <p:nvPr>
            <p:ph type="subTitle" idx="1"/>
          </p:nvPr>
        </p:nvSpPr>
        <p:spPr>
          <a:xfrm>
            <a:off x="1769806" y="4111060"/>
            <a:ext cx="9232490" cy="1752600"/>
          </a:xfrm>
        </p:spPr>
        <p:txBody>
          <a:bodyPr/>
          <a:lstStyle/>
          <a:p>
            <a:r>
              <a:rPr lang="en-US" sz="2800" dirty="0"/>
              <a:t>Mike Barrese, PharmD., BCCCP, BCCP, BCEMP</a:t>
            </a:r>
          </a:p>
          <a:p>
            <a:r>
              <a:rPr lang="en-US" sz="2800" dirty="0"/>
              <a:t>Clinical Pharmacist Specialist – Cardiovascular Critical Care</a:t>
            </a:r>
          </a:p>
          <a:p>
            <a:r>
              <a:rPr lang="en-US" sz="2800" dirty="0"/>
              <a:t>8/27/24</a:t>
            </a:r>
          </a:p>
        </p:txBody>
      </p:sp>
    </p:spTree>
    <p:extLst>
      <p:ext uri="{BB962C8B-B14F-4D97-AF65-F5344CB8AC3E}">
        <p14:creationId xmlns:p14="http://schemas.microsoft.com/office/powerpoint/2010/main" val="970666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Disclosures: Meeting Recording</a:t>
            </a:r>
          </a:p>
        </p:txBody>
      </p:sp>
      <p:sp>
        <p:nvSpPr>
          <p:cNvPr id="5" name="Content Placeholder 4"/>
          <p:cNvSpPr>
            <a:spLocks noGrp="1"/>
          </p:cNvSpPr>
          <p:nvPr>
            <p:ph idx="1"/>
          </p:nvPr>
        </p:nvSpPr>
        <p:spPr/>
        <p:txBody>
          <a:bodyPr>
            <a:normAutofit fontScale="62500" lnSpcReduction="20000"/>
          </a:bodyPr>
          <a:lstStyle/>
          <a:p>
            <a:r>
              <a:rPr lang="en-US" dirty="0"/>
              <a:t>ATTENTION: This meeting will be recorded. Pursuant to UPMC Policy No. HS-IS0241, no Confidential Information may be discussed during the meeting. Confidential Information includes: Protected Health Information; information about specific UPMC patients (de-identified or not), specific UPMC employees (de-identified or not) or specific UPMC Health Plan members (de-identified or not); UPMC’s proprietary business information; privileged communications between UPMC counsel and UPMC personnel; and information subject to a UPMC legal or contractual obligation. </a:t>
            </a:r>
          </a:p>
          <a:p>
            <a:r>
              <a:rPr lang="en-US" dirty="0"/>
              <a:t>By attending this meeting, you consent under the governing law to the recording. You will have no obligation to appear, speak, or participate in the meeting. You may mute your microphone and turn off your camera for the entirety of the meeting.</a:t>
            </a:r>
          </a:p>
        </p:txBody>
      </p:sp>
    </p:spTree>
    <p:extLst>
      <p:ext uri="{BB962C8B-B14F-4D97-AF65-F5344CB8AC3E}">
        <p14:creationId xmlns:p14="http://schemas.microsoft.com/office/powerpoint/2010/main" val="23164564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fontScale="92500"/>
          </a:bodyPr>
          <a:lstStyle/>
          <a:p>
            <a:pPr marL="228600" marR="0">
              <a:spcBef>
                <a:spcPts val="525"/>
              </a:spcBef>
              <a:spcAft>
                <a:spcPts val="525"/>
              </a:spcAft>
            </a:pPr>
            <a:r>
              <a:rPr lang="en-US" sz="2400" dirty="0">
                <a:effectLst/>
                <a:ea typeface="Times New Roman" panose="02020603050405020304" pitchFamily="18" charset="0"/>
                <a:cs typeface="Times New Roman" panose="02020603050405020304" pitchFamily="18"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marL="228600" marR="0">
              <a:lnSpc>
                <a:spcPct val="100000"/>
              </a:lnSpc>
              <a:spcBef>
                <a:spcPts val="525"/>
              </a:spcBef>
              <a:spcAft>
                <a:spcPts val="525"/>
              </a:spcAft>
            </a:pPr>
            <a:r>
              <a:rPr lang="en-US" sz="2400" dirty="0">
                <a:effectLst/>
                <a:ea typeface="Times New Roman" panose="02020603050405020304" pitchFamily="18" charset="0"/>
                <a:cs typeface="Times New Roman" panose="02020603050405020304" pitchFamily="18" charset="0"/>
              </a:rPr>
              <a:t>Pharmacy (CPE)</a:t>
            </a:r>
          </a:p>
          <a:p>
            <a:pPr marL="228600" marR="0">
              <a:lnSpc>
                <a:spcPct val="100000"/>
              </a:lnSpc>
              <a:spcBef>
                <a:spcPts val="525"/>
              </a:spcBef>
              <a:spcAft>
                <a:spcPts val="525"/>
              </a:spcAft>
            </a:pPr>
            <a:r>
              <a:rPr lang="en-US" sz="2400" dirty="0">
                <a:effectLst/>
                <a:ea typeface="Times New Roman" panose="02020603050405020304" pitchFamily="18" charset="0"/>
                <a:cs typeface="Times New Roman" panose="02020603050405020304" pitchFamily="18" charset="0"/>
              </a:rPr>
              <a:t>This knowledge-based activity provides 1.0 contact hours of continuing pharmacy education credit</a:t>
            </a:r>
          </a:p>
          <a:p>
            <a:pPr marL="228600" marR="0">
              <a:spcBef>
                <a:spcPts val="525"/>
              </a:spcBef>
              <a:spcAft>
                <a:spcPts val="525"/>
              </a:spcAft>
            </a:pPr>
            <a:endParaRPr lang="en-US" sz="2400" dirty="0">
              <a:ea typeface="Times New Roman" panose="02020603050405020304" pitchFamily="18" charset="0"/>
              <a:cs typeface="Times New Roman" panose="02020603050405020304" pitchFamily="18" charset="0"/>
            </a:endParaRPr>
          </a:p>
          <a:p>
            <a:pPr marL="228600" marR="0">
              <a:spcBef>
                <a:spcPts val="525"/>
              </a:spcBef>
              <a:spcAft>
                <a:spcPts val="525"/>
              </a:spcAft>
            </a:pPr>
            <a:r>
              <a:rPr lang="en-US" sz="2400" dirty="0">
                <a:effectLst/>
                <a:ea typeface="Times New Roman" panose="02020603050405020304" pitchFamily="18" charset="0"/>
                <a:cs typeface="Times New Roman" panose="02020603050405020304" pitchFamily="18" charset="0"/>
              </a:rPr>
              <a:t>Other health care professionals will receive a certificate of attendance confirming the number of contact hours commensurate with the extent of participation in this activity.</a:t>
            </a:r>
          </a:p>
          <a:p>
            <a:endParaRPr lang="en-US" dirty="0"/>
          </a:p>
        </p:txBody>
      </p:sp>
      <p:sp>
        <p:nvSpPr>
          <p:cNvPr id="4" name="Footer Placeholder 3"/>
          <p:cNvSpPr>
            <a:spLocks noGrp="1"/>
          </p:cNvSpPr>
          <p:nvPr>
            <p:ph type="ftr" sz="quarter" idx="4294967295"/>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41106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pPr marL="514350" marR="0" indent="-285750">
              <a:spcBef>
                <a:spcPts val="525"/>
              </a:spcBef>
              <a:spcAft>
                <a:spcPts val="525"/>
              </a:spcAft>
              <a:buFont typeface="Arial" panose="020B0604020202020204" pitchFamily="34" charset="0"/>
              <a:buChar char="•"/>
            </a:pPr>
            <a:r>
              <a:rPr lang="en-US" sz="2800" dirty="0">
                <a:effectLst/>
                <a:ea typeface="Times New Roman" panose="02020603050405020304" pitchFamily="18" charset="0"/>
                <a:cs typeface="Times New Roman" panose="02020603050405020304" pitchFamily="18" charset="0"/>
              </a:rPr>
              <a:t>TARGET AUDIENCE</a:t>
            </a:r>
          </a:p>
          <a:p>
            <a:pPr marL="1047736" lvl="1" indent="-285750">
              <a:spcBef>
                <a:spcPts val="525"/>
              </a:spcBef>
              <a:spcAft>
                <a:spcPts val="525"/>
              </a:spcAft>
              <a:buFont typeface="Arial" panose="020B0604020202020204" pitchFamily="34" charset="0"/>
              <a:buChar char="•"/>
            </a:pPr>
            <a:r>
              <a:rPr lang="en-US" sz="2266" dirty="0"/>
              <a:t>All inpatient pharmacists who are involved in operational and clinical components of the pharmacy including order verification and medical information support to healthcare providers</a:t>
            </a:r>
            <a:endParaRPr lang="en-US" sz="2266" dirty="0">
              <a:effectLst/>
              <a:ea typeface="Times New Roman" panose="02020603050405020304" pitchFamily="18" charset="0"/>
              <a:cs typeface="Times New Roman" panose="02020603050405020304" pitchFamily="18" charset="0"/>
            </a:endParaRPr>
          </a:p>
          <a:p>
            <a:pPr marL="514350" marR="0" indent="-285750">
              <a:spcBef>
                <a:spcPts val="525"/>
              </a:spcBef>
              <a:spcAft>
                <a:spcPts val="525"/>
              </a:spcAft>
              <a:buFont typeface="Arial" panose="020B0604020202020204" pitchFamily="34" charset="0"/>
              <a:buChar char="•"/>
            </a:pPr>
            <a:r>
              <a:rPr lang="en-US" sz="2800" dirty="0">
                <a:effectLst/>
                <a:ea typeface="Times New Roman" panose="02020603050405020304" pitchFamily="18" charset="0"/>
                <a:cs typeface="Times New Roman" panose="02020603050405020304" pitchFamily="18" charset="0"/>
              </a:rPr>
              <a:t>OBJECTIVES</a:t>
            </a:r>
          </a:p>
          <a:p>
            <a:pPr marL="1047736" lvl="1" indent="-285750">
              <a:spcBef>
                <a:spcPts val="525"/>
              </a:spcBef>
              <a:spcAft>
                <a:spcPts val="525"/>
              </a:spcAft>
              <a:buFont typeface="Arial" panose="020B0604020202020204" pitchFamily="34" charset="0"/>
              <a:buChar char="•"/>
            </a:pPr>
            <a:r>
              <a:rPr lang="en-US" sz="2266" dirty="0">
                <a:ea typeface="Times New Roman" panose="02020603050405020304" pitchFamily="18" charset="0"/>
                <a:cs typeface="Times New Roman" panose="02020603050405020304" pitchFamily="18" charset="0"/>
              </a:rPr>
              <a:t>Describe the mechanism and pathophysiology of atrial fibrillation</a:t>
            </a:r>
          </a:p>
          <a:p>
            <a:pPr marL="1047736" lvl="1" indent="-285750">
              <a:spcBef>
                <a:spcPts val="525"/>
              </a:spcBef>
              <a:spcAft>
                <a:spcPts val="525"/>
              </a:spcAft>
              <a:buFont typeface="Arial" panose="020B0604020202020204" pitchFamily="34" charset="0"/>
              <a:buChar char="•"/>
            </a:pPr>
            <a:r>
              <a:rPr lang="en-US" sz="2266" dirty="0">
                <a:ea typeface="Times New Roman" panose="02020603050405020304" pitchFamily="18" charset="0"/>
                <a:cs typeface="Times New Roman" panose="02020603050405020304" pitchFamily="18" charset="0"/>
              </a:rPr>
              <a:t>Discuss strategies for rate and rhythm control in atrial fibrillation</a:t>
            </a:r>
            <a:endParaRPr lang="en-US" sz="2266" dirty="0">
              <a:effectLst/>
              <a:ea typeface="Times New Roman" panose="02020603050405020304" pitchFamily="18" charset="0"/>
              <a:cs typeface="Times New Roman" panose="02020603050405020304" pitchFamily="18" charset="0"/>
            </a:endParaRPr>
          </a:p>
          <a:p>
            <a:pPr marL="1047736" lvl="1" indent="-285750">
              <a:spcBef>
                <a:spcPts val="525"/>
              </a:spcBef>
              <a:spcAft>
                <a:spcPts val="525"/>
              </a:spcAft>
              <a:buFont typeface="Arial" panose="020B0604020202020204" pitchFamily="34" charset="0"/>
              <a:buChar char="•"/>
            </a:pPr>
            <a:r>
              <a:rPr lang="en-US" sz="2266" dirty="0">
                <a:ea typeface="Times New Roman" panose="02020603050405020304" pitchFamily="18" charset="0"/>
                <a:cs typeface="Times New Roman" panose="02020603050405020304" pitchFamily="18" charset="0"/>
              </a:rPr>
              <a:t>Review </a:t>
            </a:r>
            <a:r>
              <a:rPr lang="en-US" sz="2266">
                <a:ea typeface="Times New Roman" panose="02020603050405020304" pitchFamily="18" charset="0"/>
                <a:cs typeface="Times New Roman" panose="02020603050405020304" pitchFamily="18" charset="0"/>
              </a:rPr>
              <a:t>atrial fibrillation landmark </a:t>
            </a:r>
            <a:r>
              <a:rPr lang="en-US" sz="2266" dirty="0">
                <a:ea typeface="Times New Roman" panose="02020603050405020304" pitchFamily="18" charset="0"/>
                <a:cs typeface="Times New Roman" panose="02020603050405020304" pitchFamily="18" charset="0"/>
              </a:rPr>
              <a:t>clinical trials </a:t>
            </a:r>
          </a:p>
          <a:p>
            <a:pPr marL="1047736" lvl="1" indent="-285750">
              <a:spcBef>
                <a:spcPts val="525"/>
              </a:spcBef>
              <a:spcAft>
                <a:spcPts val="525"/>
              </a:spcAft>
              <a:buFont typeface="Arial" panose="020B0604020202020204" pitchFamily="34" charset="0"/>
              <a:buChar char="•"/>
            </a:pPr>
            <a:r>
              <a:rPr lang="en-US" sz="2266" dirty="0">
                <a:ea typeface="Times New Roman" panose="02020603050405020304" pitchFamily="18" charset="0"/>
                <a:cs typeface="Times New Roman" panose="02020603050405020304" pitchFamily="18" charset="0"/>
              </a:rPr>
              <a:t>Design an antiarrhythmic regimen for the treatment of atrial fibrillation</a:t>
            </a:r>
            <a:endParaRPr lang="en-US" sz="2266" dirty="0">
              <a:effectLst/>
              <a:ea typeface="Times New Roman" panose="02020603050405020304" pitchFamily="18" charset="0"/>
              <a:cs typeface="Times New Roman" panose="02020603050405020304" pitchFamily="18" charset="0"/>
            </a:endParaRPr>
          </a:p>
          <a:p>
            <a:endParaRPr lang="en-US" dirty="0"/>
          </a:p>
        </p:txBody>
      </p:sp>
      <p:sp>
        <p:nvSpPr>
          <p:cNvPr id="4" name="Footer Placeholder 3"/>
          <p:cNvSpPr>
            <a:spLocks noGrp="1"/>
          </p:cNvSpPr>
          <p:nvPr>
            <p:ph type="ftr" sz="quarter" idx="4294967295"/>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92085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p:txBody>
          <a:bodyPr/>
          <a:lstStyle/>
          <a:p>
            <a:r>
              <a:rPr lang="en-US" sz="3200" dirty="0"/>
              <a:t>No members of the planning committee, speakers, presenters, authors, content reviewers and/or anyone else in a position to control the content of this education activity have relevant financial relationships 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4294967295"/>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54183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a:bodyPr>
          <a:lstStyle/>
          <a:p>
            <a:r>
              <a:rPr lang="en-US" sz="2400" dirty="0"/>
              <a:t>The information presented at this Center for Continuing Education in Health Sciences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4294967295"/>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41728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8A38FAF8-786F-7C4F-9F1B-B820815ED72A}" type="slidenum">
              <a:rPr lang="en-US" smtClean="0"/>
              <a:t>7</a:t>
            </a:fld>
            <a:endParaRPr lang="en-US" dirty="0"/>
          </a:p>
        </p:txBody>
      </p:sp>
    </p:spTree>
    <p:extLst>
      <p:ext uri="{BB962C8B-B14F-4D97-AF65-F5344CB8AC3E}">
        <p14:creationId xmlns:p14="http://schemas.microsoft.com/office/powerpoint/2010/main" val="1959342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6F9FB-7BD9-4D11-BF98-BED924973DA0}"/>
              </a:ext>
            </a:extLst>
          </p:cNvPr>
          <p:cNvSpPr>
            <a:spLocks noGrp="1"/>
          </p:cNvSpPr>
          <p:nvPr>
            <p:ph type="title"/>
          </p:nvPr>
        </p:nvSpPr>
        <p:spPr>
          <a:xfrm>
            <a:off x="838200" y="85207"/>
            <a:ext cx="10515600" cy="1325563"/>
          </a:xfrm>
        </p:spPr>
        <p:txBody>
          <a:bodyPr>
            <a:normAutofit/>
          </a:bodyPr>
          <a:lstStyle/>
          <a:p>
            <a:pPr algn="ctr"/>
            <a:r>
              <a:rPr lang="en-US" sz="3600" dirty="0"/>
              <a:t>Record your Attendance by SMS Text</a:t>
            </a:r>
          </a:p>
        </p:txBody>
      </p:sp>
      <p:sp>
        <p:nvSpPr>
          <p:cNvPr id="3" name="Content Placeholder 2">
            <a:extLst>
              <a:ext uri="{FF2B5EF4-FFF2-40B4-BE49-F238E27FC236}">
                <a16:creationId xmlns:a16="http://schemas.microsoft.com/office/drawing/2014/main" id="{13A676FD-FEB0-42B7-99BC-B69412C0C7D0}"/>
              </a:ext>
            </a:extLst>
          </p:cNvPr>
          <p:cNvSpPr>
            <a:spLocks noGrp="1"/>
          </p:cNvSpPr>
          <p:nvPr>
            <p:ph idx="1"/>
          </p:nvPr>
        </p:nvSpPr>
        <p:spPr>
          <a:xfrm>
            <a:off x="697589" y="1149829"/>
            <a:ext cx="10815484" cy="837592"/>
          </a:xfrm>
          <a:solidFill>
            <a:srgbClr val="CCFFFF"/>
          </a:solidFill>
        </p:spPr>
        <p:txBody>
          <a:bodyPr>
            <a:noAutofit/>
          </a:bodyPr>
          <a:lstStyle/>
          <a:p>
            <a:pPr marL="0" indent="0" algn="ctr">
              <a:spcBef>
                <a:spcPts val="0"/>
              </a:spcBef>
              <a:buNone/>
            </a:pPr>
            <a:r>
              <a:rPr lang="en-US" sz="2400" dirty="0"/>
              <a:t>To enable the SMS texting feature, login to your account @ </a:t>
            </a:r>
            <a:r>
              <a:rPr lang="en-US" sz="2400" dirty="0">
                <a:hlinkClick r:id="rId2"/>
              </a:rPr>
              <a:t>http://cce.upmc.com</a:t>
            </a:r>
            <a:r>
              <a:rPr lang="en-US" sz="2400" dirty="0"/>
              <a:t> .</a:t>
            </a:r>
          </a:p>
          <a:p>
            <a:pPr marL="0" indent="0" algn="ctr">
              <a:spcBef>
                <a:spcPts val="0"/>
              </a:spcBef>
              <a:buNone/>
            </a:pPr>
            <a:r>
              <a:rPr lang="en-US" sz="2400" dirty="0"/>
              <a:t>Click the “Mobile” tab to add your ten-digit mobile phone. </a:t>
            </a:r>
          </a:p>
        </p:txBody>
      </p:sp>
      <p:sp>
        <p:nvSpPr>
          <p:cNvPr id="4" name="TextBox 3">
            <a:extLst>
              <a:ext uri="{FF2B5EF4-FFF2-40B4-BE49-F238E27FC236}">
                <a16:creationId xmlns:a16="http://schemas.microsoft.com/office/drawing/2014/main" id="{032560AE-49F7-4FC7-8D21-CCA39BFA9BED}"/>
              </a:ext>
            </a:extLst>
          </p:cNvPr>
          <p:cNvSpPr txBox="1"/>
          <p:nvPr/>
        </p:nvSpPr>
        <p:spPr>
          <a:xfrm>
            <a:off x="4024605" y="2750810"/>
            <a:ext cx="4049487" cy="769441"/>
          </a:xfrm>
          <a:prstGeom prst="rect">
            <a:avLst/>
          </a:prstGeom>
          <a:noFill/>
        </p:spPr>
        <p:txBody>
          <a:bodyPr wrap="square" rtlCol="0">
            <a:spAutoFit/>
          </a:bodyPr>
          <a:lstStyle/>
          <a:p>
            <a:pPr lvl="0" algn="ctr"/>
            <a:r>
              <a:rPr lang="en-US" sz="4400">
                <a:solidFill>
                  <a:srgbClr val="FF0000"/>
                </a:solidFill>
              </a:rPr>
              <a:t>[XXXXX]</a:t>
            </a:r>
            <a:endParaRPr lang="en-US" sz="4400" dirty="0">
              <a:solidFill>
                <a:srgbClr val="FF0000"/>
              </a:solidFill>
            </a:endParaRPr>
          </a:p>
        </p:txBody>
      </p:sp>
      <p:sp>
        <p:nvSpPr>
          <p:cNvPr id="7" name="TextBox 6">
            <a:extLst>
              <a:ext uri="{FF2B5EF4-FFF2-40B4-BE49-F238E27FC236}">
                <a16:creationId xmlns:a16="http://schemas.microsoft.com/office/drawing/2014/main" id="{099FEE6F-E0F2-4BD5-BCAE-85E90A72EFDF}"/>
              </a:ext>
            </a:extLst>
          </p:cNvPr>
          <p:cNvSpPr txBox="1"/>
          <p:nvPr/>
        </p:nvSpPr>
        <p:spPr>
          <a:xfrm>
            <a:off x="1248750" y="2135256"/>
            <a:ext cx="9601199" cy="584775"/>
          </a:xfrm>
          <a:prstGeom prst="rect">
            <a:avLst/>
          </a:prstGeom>
          <a:noFill/>
        </p:spPr>
        <p:txBody>
          <a:bodyPr wrap="square" rtlCol="0">
            <a:spAutoFit/>
          </a:bodyPr>
          <a:lstStyle/>
          <a:p>
            <a:pPr algn="ctr"/>
            <a:r>
              <a:rPr lang="en-US" sz="3200" dirty="0"/>
              <a:t>Receive credit instantly by texting the following code:</a:t>
            </a:r>
          </a:p>
        </p:txBody>
      </p:sp>
      <p:sp>
        <p:nvSpPr>
          <p:cNvPr id="8" name="TextBox 7">
            <a:extLst>
              <a:ext uri="{FF2B5EF4-FFF2-40B4-BE49-F238E27FC236}">
                <a16:creationId xmlns:a16="http://schemas.microsoft.com/office/drawing/2014/main" id="{F9EAD448-89BB-496D-9D71-91042B0DB465}"/>
              </a:ext>
            </a:extLst>
          </p:cNvPr>
          <p:cNvSpPr txBox="1"/>
          <p:nvPr/>
        </p:nvSpPr>
        <p:spPr>
          <a:xfrm>
            <a:off x="298580" y="3330664"/>
            <a:ext cx="11504645" cy="2123658"/>
          </a:xfrm>
          <a:prstGeom prst="rect">
            <a:avLst/>
          </a:prstGeom>
          <a:noFill/>
        </p:spPr>
        <p:txBody>
          <a:bodyPr wrap="square" rtlCol="0">
            <a:spAutoFit/>
          </a:bodyPr>
          <a:lstStyle/>
          <a:p>
            <a:pPr algn="ctr"/>
            <a:r>
              <a:rPr lang="en-US" sz="4400" dirty="0"/>
              <a:t>to</a:t>
            </a:r>
          </a:p>
          <a:p>
            <a:pPr algn="ctr"/>
            <a:r>
              <a:rPr lang="en-US" sz="4400" dirty="0">
                <a:solidFill>
                  <a:srgbClr val="FF0000"/>
                </a:solidFill>
              </a:rPr>
              <a:t>412-312-4424</a:t>
            </a:r>
          </a:p>
          <a:p>
            <a:pPr algn="ctr"/>
            <a:r>
              <a:rPr lang="en-US" sz="4400" dirty="0"/>
              <a:t>Text must be sent today by [7:30p]</a:t>
            </a:r>
          </a:p>
        </p:txBody>
      </p:sp>
    </p:spTree>
    <p:extLst>
      <p:ext uri="{BB962C8B-B14F-4D97-AF65-F5344CB8AC3E}">
        <p14:creationId xmlns:p14="http://schemas.microsoft.com/office/powerpoint/2010/main" val="2363013313"/>
      </p:ext>
    </p:extLst>
  </p:cSld>
  <p:clrMapOvr>
    <a:masterClrMapping/>
  </p:clrMapOvr>
</p:sld>
</file>

<file path=ppt/theme/theme1.xml><?xml version="1.0" encoding="utf-8"?>
<a:theme xmlns:a="http://schemas.openxmlformats.org/drawingml/2006/main" name="UPMC Pinnacle PP Waterfall Template">
  <a:themeElements>
    <a:clrScheme name="UPMC Pinnacle">
      <a:dk1>
        <a:sysClr val="windowText" lastClr="000000"/>
      </a:dk1>
      <a:lt1>
        <a:sysClr val="window" lastClr="FFFFFF"/>
      </a:lt1>
      <a:dk2>
        <a:srgbClr val="1F497D"/>
      </a:dk2>
      <a:lt2>
        <a:srgbClr val="EEECE1"/>
      </a:lt2>
      <a:accent1>
        <a:srgbClr val="904199"/>
      </a:accent1>
      <a:accent2>
        <a:srgbClr val="47C6E6"/>
      </a:accent2>
      <a:accent3>
        <a:srgbClr val="F47721"/>
      </a:accent3>
      <a:accent4>
        <a:srgbClr val="CDDC29"/>
      </a:accent4>
      <a:accent5>
        <a:srgbClr val="BB2253"/>
      </a:accent5>
      <a:accent6>
        <a:srgbClr val="0092B4"/>
      </a:accent6>
      <a:hlink>
        <a:srgbClr val="0000FF"/>
      </a:hlink>
      <a:folHlink>
        <a:srgbClr val="800080"/>
      </a:folHlink>
    </a:clrScheme>
    <a:fontScheme name="Sentinel Only">
      <a:majorFont>
        <a:latin typeface="Sentinel Black"/>
        <a:ea typeface=""/>
        <a:cs typeface=""/>
      </a:majorFont>
      <a:minorFont>
        <a:latin typeface="Sentine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UPMC">
      <a:dk1>
        <a:srgbClr val="771B61"/>
      </a:dk1>
      <a:lt1>
        <a:sysClr val="window" lastClr="FFFFFF"/>
      </a:lt1>
      <a:dk2>
        <a:srgbClr val="666D70"/>
      </a:dk2>
      <a:lt2>
        <a:srgbClr val="D7DBDB"/>
      </a:lt2>
      <a:accent1>
        <a:srgbClr val="40A6C0"/>
      </a:accent1>
      <a:accent2>
        <a:srgbClr val="F47A28"/>
      </a:accent2>
      <a:accent3>
        <a:srgbClr val="959836"/>
      </a:accent3>
      <a:accent4>
        <a:srgbClr val="9B1889"/>
      </a:accent4>
      <a:accent5>
        <a:srgbClr val="DED1AC"/>
      </a:accent5>
      <a:accent6>
        <a:srgbClr val="333092"/>
      </a:accent6>
      <a:hlink>
        <a:srgbClr val="C1CD23"/>
      </a:hlink>
      <a:folHlink>
        <a:srgbClr val="0081C6"/>
      </a:folHlink>
    </a:clrScheme>
    <a:fontScheme name="Spectrum">
      <a:majorFont>
        <a:latin typeface="Corbel"/>
        <a:ea typeface=""/>
        <a:cs typeface=""/>
        <a:font script="Jpan" typeface="ＭＳ ゴシック"/>
        <a:font script="Hans" typeface="宋体"/>
        <a:font script="Hant" typeface="新細明體"/>
      </a:majorFont>
      <a:minorFont>
        <a:latin typeface="Calibri"/>
        <a:ea typeface=""/>
        <a:cs typeface=""/>
        <a:font script="Jpan" typeface="ＭＳ ゴシック"/>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vert="horz"/>
      <a:lstStyle>
        <a:defPPr>
          <a:defRPr sz="2400" b="0" dirty="0" smtClean="0">
            <a:solidFill>
              <a:schemeClr val="tx2"/>
            </a:solidFill>
          </a:defRPr>
        </a:defPPr>
      </a:lstStyle>
    </a:txDef>
  </a:objectDefaults>
  <a:extraClrSchemeLst/>
  <a:extLst>
    <a:ext uri="{05A4C25C-085E-4340-85A3-A5531E510DB2}">
      <thm15:themeFamily xmlns:thm15="http://schemas.microsoft.com/office/thememl/2012/main" name="SYS412992_UPMCPPTTemplate_FINAL_02-17-16 [Read-Only]" id="{8443FD9B-04A5-4AB6-AFB3-D780514D9EE0}" vid="{CE0DAE1E-947F-4FD3-BC07-89D6E5125CD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UPMC Pinnacle PP Plain Template</Template>
  <TotalTime>21328</TotalTime>
  <Words>591</Words>
  <Application>Microsoft Office PowerPoint</Application>
  <PresentationFormat>Widescreen</PresentationFormat>
  <Paragraphs>38</Paragraphs>
  <Slides>8</Slides>
  <Notes>0</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8</vt:i4>
      </vt:variant>
    </vt:vector>
  </HeadingPairs>
  <TitlesOfParts>
    <vt:vector size="20" baseType="lpstr">
      <vt:lpstr>Arial</vt:lpstr>
      <vt:lpstr>Calibri</vt:lpstr>
      <vt:lpstr>Corbel</vt:lpstr>
      <vt:lpstr>Gotham</vt:lpstr>
      <vt:lpstr>Gotham Black</vt:lpstr>
      <vt:lpstr>Sentinel</vt:lpstr>
      <vt:lpstr>Times New Roman</vt:lpstr>
      <vt:lpstr>Whitney Book</vt:lpstr>
      <vt:lpstr>Whitney Light</vt:lpstr>
      <vt:lpstr>Whitney Medium</vt:lpstr>
      <vt:lpstr>UPMC Pinnacle PP Waterfall Template</vt:lpstr>
      <vt:lpstr>Office Theme</vt:lpstr>
      <vt:lpstr>Atrial Fibrillation</vt:lpstr>
      <vt:lpstr>Disclosures: Meeting Recording</vt:lpstr>
      <vt:lpstr>Continuing Education Information</vt:lpstr>
      <vt:lpstr>Continuing Education Information</vt:lpstr>
      <vt:lpstr>Disclosures</vt:lpstr>
      <vt:lpstr>Disclaimer</vt:lpstr>
      <vt:lpstr>PowerPoint Presentation</vt:lpstr>
      <vt:lpstr>Record your Attendance by SMS Text</vt:lpstr>
    </vt:vector>
  </TitlesOfParts>
  <Company>PHS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UPMC Pinnacle System P&amp;T Committee</dc:title>
  <dc:creator>Kristen Thorson</dc:creator>
  <cp:lastModifiedBy>Dorn, Carolyn</cp:lastModifiedBy>
  <cp:revision>1170</cp:revision>
  <cp:lastPrinted>2021-12-06T13:13:26Z</cp:lastPrinted>
  <dcterms:created xsi:type="dcterms:W3CDTF">2018-09-12T18:14:59Z</dcterms:created>
  <dcterms:modified xsi:type="dcterms:W3CDTF">2024-06-19T17:51:08Z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2024-06-19T17:50:52Z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fce98fd6-4e1a-4ef5-bd9e-d7730aea2dc6</vt:lpwstr>
  </property>
  <property fmtid="{D5CDD505-2E9C-101B-9397-08002B2CF9AE}" pid="8" name="MSIP_Label_5e4b1be8-281e-475d-98b0-21c3457e5a46_ContentBits">
    <vt:lpwstr>0</vt:lpwstr>
  </property>
</Properties>
</file>