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6/11/2024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6/11/2024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6/11/2024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6/11/2024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6/11/2024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6/11/2024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6/11/2024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6/11/2024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 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6.5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3382</TotalTime>
  <Words>328</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67</cp:revision>
  <dcterms:created xsi:type="dcterms:W3CDTF">2010-08-03T12:49:34Z</dcterms:created>
  <dcterms:modified xsi:type="dcterms:W3CDTF">2024-06-11T16:12:49Z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