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3" d="100"/>
          <a:sy n="33" d="100"/>
        </p:scale>
        <p:origin x="1392"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2927</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49</cp:revision>
  <dcterms:created xsi:type="dcterms:W3CDTF">2010-08-03T12:49:34Z</dcterms:created>
  <dcterms:modified xsi:type="dcterms:W3CDTF">2024-06-17T22:25:20Z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