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1.0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 Assistant (AAPA) </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3115</TotalTime>
  <Words>395</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2024-07-10T15:10:02Z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