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is 1.0 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Physician Assistant (AAPA) </a:t>
            </a:r>
          </a:p>
          <a:p>
            <a:pPr algn="l">
              <a:spcBef>
                <a:spcPts val="0"/>
              </a:spcBef>
            </a:pP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3115</TotalTime>
  <Words>395</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2024-07-10T15:10:02Z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