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7/12/2024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7/12/2024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7/12/2024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7/12/2024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7/12/2024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7/12/2024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7/12/2024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7/12/2024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Council for Continuing Medical Education (ACCME), the Accreditation Council for Pharmacy Education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(ACPE), and the American Nurses Credentialing Center (ANCC), to provide continuing education for the</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3.75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3312</TotalTime>
  <Words>332</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66</cp:revision>
  <dcterms:created xsi:type="dcterms:W3CDTF">2010-08-03T12:49:34Z</dcterms:created>
  <dcterms:modified xsi:type="dcterms:W3CDTF">2024-07-12T15:03:47Z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