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rPr>
              <a:t>Physician (CME)</a:t>
            </a:r>
          </a:p>
          <a:p>
            <a:pPr algn="l">
              <a:spcBef>
                <a:spcPts val="0"/>
              </a:spcBef>
            </a:pPr>
            <a:r>
              <a:rPr lang="en-US" sz="1400" dirty="0">
                <a:solidFill>
                  <a:schemeClr val="tx1"/>
                </a:solidFill>
              </a:rPr>
              <a:t>The University of Pittsburgh School designates this live activity for a maximum </a:t>
            </a:r>
            <a:r>
              <a:rPr lang="en-US" sz="1400">
                <a:solidFill>
                  <a:schemeClr val="tx1"/>
                </a:solidFill>
              </a:rPr>
              <a:t>of 1.50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b="1" u="sng" dirty="0">
              <a:solidFill>
                <a:schemeClr val="tx1"/>
              </a:solidFill>
            </a:endParaRPr>
          </a:p>
          <a:p>
            <a:pPr marR="0" algn="l">
              <a:lnSpc>
                <a:spcPct val="107000"/>
              </a:lnSpc>
              <a:spcBef>
                <a:spcPts val="0"/>
              </a:spcBef>
            </a:pPr>
            <a:endParaRPr lang="en-US" sz="1400" b="1" u="sng"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5945</TotalTime>
  <Words>311</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2024-07-12T13:43:38Z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