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8.25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3107</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2024-07-09T18:30:13Z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