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2.0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2.0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050">
                <a:solidFill>
                  <a:schemeClr val="tx1"/>
                </a:solidFill>
              </a:rPr>
              <a:t>receive 2.0 </a:t>
            </a:r>
            <a:r>
              <a:rPr lang="en-US" sz="1050" dirty="0">
                <a:solidFill>
                  <a:schemeClr val="tx1"/>
                </a:solidFill>
              </a:rPr>
              <a:t>continuing education credits. </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4631</TotalTime>
  <Words>428</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2024-07-26T16:12:42Z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