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7/26/2024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7/26/2024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7/26/2024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7/26/2024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7/26/2024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7/26/2024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7/26/2024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2.0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2.0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sz="1050">
                <a:solidFill>
                  <a:schemeClr val="tx1"/>
                </a:solidFill>
              </a:rPr>
              <a:t>receive 2.0 </a:t>
            </a:r>
            <a:r>
              <a:rPr lang="en-US" sz="1050" dirty="0">
                <a:solidFill>
                  <a:schemeClr val="tx1"/>
                </a:solidFill>
              </a:rPr>
              <a:t>continuing education credits. </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4633</TotalTime>
  <Words>428</Words>
  <Application>Microsoft Office PowerPoint</Application>
  <PresentationFormat>On-screen Show (4:3)</PresentationFormat>
  <Paragraphs>22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2024-07-26T16:15:06Z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