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algn="l"/>
            <a:r>
              <a:rPr lang="en-US" sz="1600" b="0" i="0" dirty="0">
                <a:solidFill>
                  <a:srgbClr val="000000"/>
                </a:solidFill>
                <a:effectLst/>
                <a:latin typeface="Times New Roman" panose="02020603050405020304" pitchFamily="18" charset="0"/>
              </a:rPr>
              <a:t>1. Define the risk factors and morbidity associated with stress ulcer related bleeding.</a:t>
            </a:r>
          </a:p>
          <a:p>
            <a:pPr algn="l"/>
            <a:r>
              <a:rPr lang="en-US" sz="1600" b="0" i="0" dirty="0">
                <a:solidFill>
                  <a:srgbClr val="000000"/>
                </a:solidFill>
                <a:effectLst/>
                <a:latin typeface="Times New Roman" panose="02020603050405020304" pitchFamily="18" charset="0"/>
              </a:rPr>
              <a:t>2. Discuss current literature that assesses the efficacy and safety of common pharmacologic agents used for stress ulcer prophylaxis.</a:t>
            </a:r>
          </a:p>
          <a:p>
            <a:pPr algn="l"/>
            <a:r>
              <a:rPr lang="en-US" sz="1600" b="0" i="0" dirty="0">
                <a:solidFill>
                  <a:srgbClr val="000000"/>
                </a:solidFill>
                <a:effectLst/>
                <a:latin typeface="Times New Roman" panose="02020603050405020304" pitchFamily="18" charset="0"/>
              </a:rPr>
              <a:t>3. </a:t>
            </a:r>
            <a:r>
              <a:rPr lang="en-US" sz="1600" b="0" i="0">
                <a:solidFill>
                  <a:srgbClr val="000000"/>
                </a:solidFill>
                <a:effectLst/>
                <a:latin typeface="Times New Roman" panose="02020603050405020304" pitchFamily="18" charset="0"/>
              </a:rPr>
              <a:t>Identify patients with indications for stress ulcer prophylaxis and design an appropriate treatment plan.</a:t>
            </a: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15</TotalTime>
  <Words>498</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2024-08-20T12:46:44Z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