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1" d="100"/>
          <a:sy n="111" d="100"/>
        </p:scale>
        <p:origin x="5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indent="-342900" algn="l" rtl="0">
              <a:buClr>
                <a:srgbClr val="000000"/>
              </a:buClr>
              <a:buFont typeface="+mj-lt"/>
              <a:buAutoNum type="arabicPeriod"/>
            </a:pPr>
            <a:r>
              <a:rPr lang="en-US" sz="1800" b="0" i="0" u="none" strike="noStrike" baseline="0" dirty="0">
                <a:solidFill>
                  <a:srgbClr val="000000"/>
                </a:solidFill>
                <a:latin typeface="Aptos" panose="020B0004020202020204" pitchFamily="34" charset="0"/>
              </a:rPr>
              <a:t>Describe the effect of heart failure guideline directed medication therapies on renal function</a:t>
            </a:r>
          </a:p>
          <a:p>
            <a:pPr marL="342900" marR="0" indent="-342900" algn="l" rtl="0">
              <a:buClr>
                <a:srgbClr val="000000"/>
              </a:buClr>
              <a:buFont typeface="+mj-lt"/>
              <a:buAutoNum type="arabicPeriod"/>
            </a:pPr>
            <a:r>
              <a:rPr lang="en-US" sz="1800" b="0" i="0" u="none" strike="noStrike" baseline="0" dirty="0">
                <a:solidFill>
                  <a:srgbClr val="000000"/>
                </a:solidFill>
                <a:latin typeface="Aptos" panose="020B0004020202020204" pitchFamily="34" charset="0"/>
              </a:rPr>
              <a:t>Define criteria for heart failure medication initiation and titration in chronic kidney disease</a:t>
            </a:r>
          </a:p>
          <a:p>
            <a:pPr marL="342900" marR="0" indent="-342900" algn="l" rtl="0">
              <a:buClr>
                <a:srgbClr val="000000"/>
              </a:buClr>
              <a:buFont typeface="+mj-lt"/>
              <a:buAutoNum type="arabicPeriod"/>
            </a:pPr>
            <a:r>
              <a:rPr lang="en-US" sz="1800" b="0" i="0" u="none" strike="noStrike" baseline="0" dirty="0">
                <a:solidFill>
                  <a:srgbClr val="000000"/>
                </a:solidFill>
                <a:latin typeface="Aptos" panose="020B0004020202020204" pitchFamily="34" charset="0"/>
              </a:rPr>
              <a:t>Explain considerations for heart failure medication management in impaired renal function</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15</TotalTime>
  <Words>482</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2024-08-30T12:45:38Z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