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1.0 hour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1.0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30</cp:revision>
  <dcterms:created xsi:type="dcterms:W3CDTF">2020-02-18T19:41:54Z</dcterms:created>
  <dcterms:modified xsi:type="dcterms:W3CDTF">2024-08-16T18:04:42Z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2024-08-16T18:04:25Z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d0d3111a-c26e-487b-957a-4ca11c9462af</vt:lpwstr>
  </property>
  <property fmtid="{D5CDD505-2E9C-101B-9397-08002B2CF9AE}" pid="8" name="MSIP_Label_5e4b1be8-281e-475d-98b0-21c3457e5a46_ContentBits">
    <vt:lpwstr>0</vt:lpwstr>
  </property>
</Properties>
</file>