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5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8/14/2024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8/14/2024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8/14/2024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8/14/2024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8/14/2024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8/14/2024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8/14/2024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the University of Pittsburgh is jointly accredited by the Accreditation Council for Continuing Medical Education (ACCME), the Accreditation Council for Pharmacy Education (ACPE), and the American Nurses Credentialing Center (ANCC), to provide continuing education for the healthcare team. </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rPr>
              <a:t>Nursing (CNE)</a:t>
            </a:r>
          </a:p>
          <a:p>
            <a:pPr algn="l">
              <a:spcBef>
                <a:spcPts val="0"/>
              </a:spcBef>
            </a:pPr>
            <a:r>
              <a:rPr lang="en-US" sz="1200" dirty="0">
                <a:solidFill>
                  <a:schemeClr val="tx1"/>
                </a:solidFill>
              </a:rPr>
              <a:t>The maximum number of hours awarded for this Continuing Nursing Education activity </a:t>
            </a:r>
            <a:r>
              <a:rPr lang="en-US" sz="1200">
                <a:solidFill>
                  <a:schemeClr val="tx1"/>
                </a:solidFill>
              </a:rPr>
              <a:t>is 4.0 </a:t>
            </a:r>
            <a:r>
              <a:rPr lang="en-US" sz="1200" dirty="0">
                <a:solidFill>
                  <a:schemeClr val="tx1"/>
                </a:solidFill>
              </a:rPr>
              <a:t>contact hours.</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3058</TotalTime>
  <Words>290</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60</cp:revision>
  <dcterms:created xsi:type="dcterms:W3CDTF">2010-08-03T12:49:34Z</dcterms:created>
  <dcterms:modified xsi:type="dcterms:W3CDTF">2024-08-14T18:58:57Z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2023-01-27T14:07:22Z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49b3b9ab-6cc3-402c-a674-a1ee865596de</vt:lpwstr>
  </property>
  <property fmtid="{D5CDD505-2E9C-101B-9397-08002B2CF9AE}" pid="8" name="MSIP_Label_5e4b1be8-281e-475d-98b0-21c3457e5a46_ContentBits">
    <vt:lpwstr>0</vt:lpwstr>
  </property>
</Properties>
</file>