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20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rPr>
              <a:t>Physician (CME)</a:t>
            </a:r>
          </a:p>
          <a:p>
            <a:pPr algn="l">
              <a:spcBef>
                <a:spcPts val="0"/>
              </a:spcBef>
            </a:pPr>
            <a:r>
              <a:rPr lang="en-US" sz="140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2024-08-02T16:22:55Z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