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2000" b="1" dirty="0">
                <a:solidFill>
                  <a:schemeClr val="tx1"/>
                </a:solidFill>
              </a:rPr>
              <a:t>Continuing Education Information</a:t>
            </a: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rPr>
              <a:t>Physician (CME)</a:t>
            </a:r>
          </a:p>
          <a:p>
            <a:pPr algn="l">
              <a:spcBef>
                <a:spcPts val="0"/>
              </a:spcBef>
            </a:pPr>
            <a:r>
              <a:rPr lang="en-US" sz="1400" dirty="0">
                <a:solidFill>
                  <a:schemeClr val="tx1"/>
                </a:solidFill>
              </a:rPr>
              <a:t>The University of Pittsburgh School designates this live activity for a maximum of 1.0 AMA PRA Category 1 Credits™. Physicians should claim only the credit commensurate with the extent of their participation in the activity.</a:t>
            </a: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4850</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2024-08-02T16:22:55Z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