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Psychologist (APA)</a:t>
            </a:r>
          </a:p>
          <a:p>
            <a:pPr algn="l">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4626</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2024-08-07T14:16:34Z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