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6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06" d="100"/>
          <a:sy n="106" d="100"/>
        </p:scale>
        <p:origin x="13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B75BC"/>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78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cap="none" baseline="0"/>
            </a:lvl1p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01579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9009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56098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75BC"/>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D5628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5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6177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666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6061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solidFill>
                  <a:srgbClr val="FFFFFF"/>
                </a:solidFill>
              </a:defRPr>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73078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4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cap="none" baseline="0">
                <a:solidFill>
                  <a:schemeClr val="tx1"/>
                </a:solidFill>
              </a:defRPr>
            </a:lvl1pPr>
          </a:lstStyle>
          <a:p>
            <a:r>
              <a:rPr lang="en-US"/>
              <a:t>© 2019 JHF, PRHI, HCF, &amp; WHAMglobal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000212-68E8-4E0F-BB6F-A6238CCAF7D0}" type="slidenum">
              <a:rPr lang="en-US" smtClean="0"/>
              <a:pPr/>
              <a:t>‹#›</a:t>
            </a:fld>
            <a:endParaRPr lang="en-US"/>
          </a:p>
        </p:txBody>
      </p:sp>
    </p:spTree>
    <p:extLst>
      <p:ext uri="{BB962C8B-B14F-4D97-AF65-F5344CB8AC3E}">
        <p14:creationId xmlns:p14="http://schemas.microsoft.com/office/powerpoint/2010/main" val="12587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a:t>© 2019 JHF, PRHI, HCF, &amp; WHAMglobal</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00212-68E8-4E0F-BB6F-A6238CCAF7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15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rgbClr val="1B75B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D5628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r>
              <a:rPr lang="en-US" dirty="0"/>
              <a:t>In support of improving patient care, this activity has been planned and implemented by the University of Pittsburgh and The Jewish Healthcare Foundation. The University of Pittsburgh is jointly accredited by the Accreditation Council for Continuing Medical Education (ACCME) and the American Nurses Credentialing Center (ANCC), to provide continuing education for the healthcare team. </a:t>
            </a:r>
            <a:r>
              <a:rPr lang="en-US" b="1" dirty="0"/>
              <a:t>1.5 hours is approved for this course. </a:t>
            </a:r>
          </a:p>
          <a:p>
            <a:r>
              <a:rPr lang="en-US" dirty="0"/>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a:t>
            </a:r>
            <a:r>
              <a:rPr lang="en-US" b="1" dirty="0"/>
              <a:t>1.5 continuing education credits</a:t>
            </a:r>
            <a:r>
              <a:rPr lang="en-US" dirty="0"/>
              <a:t>.</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6</TotalTime>
  <Words>398</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Retrospect</vt:lpstr>
      <vt:lpstr>Continuing Education Information</vt:lpstr>
      <vt:lpstr>Disclosures</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Dorn, Carolyn</cp:lastModifiedBy>
  <cp:revision>28</cp:revision>
  <dcterms:created xsi:type="dcterms:W3CDTF">2020-02-18T19:41:54Z</dcterms:created>
  <dcterms:modified xsi:type="dcterms:W3CDTF">2024-09-24T12:22:00Z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2024-09-24T12:21:45Z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c65af411-8797-41aa-bec8-b54eeb27b349</vt:lpwstr>
  </property>
  <property fmtid="{D5CDD505-2E9C-101B-9397-08002B2CF9AE}" pid="8" name="MSIP_Label_5e4b1be8-281e-475d-98b0-21c3457e5a46_ContentBits">
    <vt:lpwstr>0</vt:lpwstr>
  </property>
</Properties>
</file>