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00" d="100"/>
          <a:sy n="100" d="100"/>
        </p:scale>
        <p:origin x="102" y="22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9/24/2024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9/24/2024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9/24/2024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9/24/2024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9/24/2024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9/24/2024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9/24/2024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9/24/2024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9/24/2024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9/24/2024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9/24/2024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9/24/2024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2024-09-24T13:35:52Z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2024-09-24T13:35:36Z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d88ecba8-49aa-414e-b8aa-a057d4dee88e</vt:lpwstr>
  </property>
  <property fmtid="{D5CDD505-2E9C-101B-9397-08002B2CF9AE}" pid="8" name="MSIP_Label_5e4b1be8-281e-475d-98b0-21c3457e5a46_ContentBits">
    <vt:lpwstr>0</vt:lpwstr>
  </property>
</Properties>
</file>