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500" y="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9/18/2024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9/18/2024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9/18/2024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9/18/2024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9/18/2024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9/18/2024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9/18/2024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9/18/2024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9/18/2024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9/18/2024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 </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dirty="0">
                <a:solidFill>
                  <a:schemeClr val="tx1"/>
                </a:solidFill>
                <a:latin typeface="Calibri" panose="020F0502020204030204" pitchFamily="34" charset="0"/>
                <a:cs typeface="Calibri" panose="020F0502020204030204" pitchFamily="34" charset="0"/>
              </a:rPr>
              <a:t>Physician:</a:t>
            </a:r>
          </a:p>
          <a:p>
            <a:pPr algn="l">
              <a:spcBef>
                <a:spcPts val="0"/>
              </a:spcBef>
            </a:pPr>
            <a:r>
              <a:rPr lang="en-US" sz="1200" dirty="0">
                <a:solidFill>
                  <a:schemeClr val="tx1"/>
                </a:solidFill>
              </a:rPr>
              <a:t>The University of Pittsburgh School of Medicine designates this blended activity for a maximum of 1.5 AMA PRA Category 1 Credits™.   Physicians should claim only the credit commensurate with the extent of their participation in the activity.</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Nursing (CNE)</a:t>
            </a:r>
            <a:br>
              <a:rPr lang="en-US" sz="1200" dirty="0"/>
            </a:br>
            <a:r>
              <a:rPr lang="en-US" sz="1200" dirty="0">
                <a:solidFill>
                  <a:schemeClr val="tx1"/>
                </a:solidFill>
              </a:rPr>
              <a:t>The maximum number of hours awarded for this Continuing Nursing Education activity is 1.5 contact hours.  </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3141</TotalTime>
  <Words>333</Words>
  <Application>Microsoft Office PowerPoint</Application>
  <PresentationFormat>On-screen Show (4:3)</PresentationFormat>
  <Paragraphs>19</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51</cp:revision>
  <dcterms:created xsi:type="dcterms:W3CDTF">2010-08-03T12:49:34Z</dcterms:created>
  <dcterms:modified xsi:type="dcterms:W3CDTF">2024-09-18T14:38:44Z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2022-11-28T17:55:22Z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cff884e8-45e7-49eb-a4df-e7bdb612246e</vt:lpwstr>
  </property>
  <property fmtid="{D5CDD505-2E9C-101B-9397-08002B2CF9AE}" pid="8" name="MSIP_Label_5e4b1be8-281e-475d-98b0-21c3457e5a46_ContentBits">
    <vt:lpwstr>0</vt:lpwstr>
  </property>
</Properties>
</file>