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algn="l">
              <a:spcBef>
                <a:spcPts val="0"/>
              </a:spcBef>
            </a:pPr>
            <a:r>
              <a:rPr lang="en-US" sz="1050" b="1" u="sng" dirty="0">
                <a:solidFill>
                  <a:schemeClr val="tx1"/>
                </a:solidFill>
              </a:rPr>
              <a:t>Physician (CME)</a:t>
            </a:r>
          </a:p>
          <a:p>
            <a:pPr algn="l">
              <a:spcBef>
                <a:spcPts val="0"/>
              </a:spcBef>
            </a:pPr>
            <a:r>
              <a:rPr lang="en-US" sz="105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Nursing (CNE)</a:t>
            </a:r>
          </a:p>
          <a:p>
            <a:pPr algn="l">
              <a:spcBef>
                <a:spcPts val="0"/>
              </a:spcBef>
            </a:pPr>
            <a:r>
              <a:rPr lang="en-US" sz="1050" dirty="0">
                <a:solidFill>
                  <a:schemeClr val="tx1"/>
                </a:solidFill>
              </a:rPr>
              <a:t>The maximum number of hours awarded for this Continuing Nursing Education activity is 1.0 contact hours.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Social Work (ASWB) </a:t>
            </a:r>
            <a:br>
              <a:rPr lang="en-US" sz="1050" dirty="0"/>
            </a:br>
            <a:r>
              <a:rPr lang="en-US" sz="105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 </a:t>
            </a:r>
          </a:p>
          <a:p>
            <a:pPr algn="l">
              <a:spcBef>
                <a:spcPts val="0"/>
              </a:spcBef>
            </a:pPr>
            <a:endParaRPr lang="en-US" sz="1050" dirty="0">
              <a:solidFill>
                <a:schemeClr val="tx1"/>
              </a:solidFill>
            </a:endParaRPr>
          </a:p>
          <a:p>
            <a:pPr algn="l">
              <a:spcBef>
                <a:spcPts val="0"/>
              </a:spcBef>
            </a:pPr>
            <a:r>
              <a:rPr lang="en-US" sz="1050" b="1" u="sng" dirty="0">
                <a:solidFill>
                  <a:schemeClr val="tx1"/>
                </a:solidFill>
              </a:rPr>
              <a:t>Psychologist (APA)</a:t>
            </a:r>
          </a:p>
          <a:p>
            <a:pPr algn="l">
              <a:spcBef>
                <a:spcPts val="0"/>
              </a:spcBef>
            </a:pPr>
            <a:r>
              <a:rPr lang="en-US" sz="1050" dirty="0">
                <a:solidFill>
                  <a:schemeClr val="tx1"/>
                </a:solidFill>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marR="0" algn="l">
              <a:lnSpc>
                <a:spcPct val="107000"/>
              </a:lnSpc>
              <a:spcBef>
                <a:spcPts val="0"/>
              </a:spcBef>
            </a:pPr>
            <a:endParaRPr lang="en-US" sz="1050" b="1" u="sng" dirty="0">
              <a:solidFill>
                <a:schemeClr val="tx1"/>
              </a:solidFill>
            </a:endParaRP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4689</TotalTime>
  <Words>475</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2024-09-09T14:19:43Z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