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of 6.25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3315</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2024-09-23T17:44:17Z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