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0" y="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9/4/2024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9/4/2024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9/4/2024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9/4/2024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9/4/2024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9/4/2024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9/4/2024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9/4/2024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9/4/2024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9/4/2024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Physicians:</a:t>
            </a:r>
          </a:p>
          <a:p>
            <a:pPr algn="l">
              <a:spcBef>
                <a:spcPts val="0"/>
              </a:spcBef>
            </a:pPr>
            <a:r>
              <a:rPr lang="en-US" sz="1200" dirty="0">
                <a:solidFill>
                  <a:schemeClr val="tx1"/>
                </a:solidFill>
              </a:rPr>
              <a:t>The University of Pittsburgh School of Medicine designates this live activity for a maximum </a:t>
            </a:r>
            <a:r>
              <a:rPr lang="en-US" sz="1200">
                <a:solidFill>
                  <a:schemeClr val="tx1"/>
                </a:solidFill>
              </a:rPr>
              <a:t>of 2.0 </a:t>
            </a:r>
            <a:r>
              <a:rPr lang="en-US" sz="1200" dirty="0">
                <a:solidFill>
                  <a:schemeClr val="tx1"/>
                </a:solidFill>
              </a:rPr>
              <a:t>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2880</TotalTime>
  <Words>311</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53</cp:revision>
  <dcterms:created xsi:type="dcterms:W3CDTF">2010-08-03T12:49:34Z</dcterms:created>
  <dcterms:modified xsi:type="dcterms:W3CDTF">2024-09-04T15:46:29Z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2022-12-28T16:36:49Z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4d852881-d41a-41a1-8b34-f42788eab1ee</vt:lpwstr>
  </property>
  <property fmtid="{D5CDD505-2E9C-101B-9397-08002B2CF9AE}" pid="8" name="MSIP_Label_5e4b1be8-281e-475d-98b0-21c3457e5a46_ContentBits">
    <vt:lpwstr>0</vt:lpwstr>
  </property>
</Properties>
</file>